
<file path=[Content_Types].xml><?xml version="1.0" encoding="utf-8"?>
<Types xmlns="http://schemas.openxmlformats.org/package/2006/content-types">
  <Default ContentType="image/jpeg" Extension="jpg"/>
  <Default ContentType="application/x-fontdata" Extension="fntdata"/>
  <Default ContentType="application/xml" Extension="xml"/>
  <Default ContentType="image/png" Extension="png"/>
  <Default ContentType="application/vnd.openxmlformats-package.relationships+xml" Extension="rels"/>
  <Override ContentType="application/vnd.openxmlformats-officedocument.presentationml.notesSlide+xml" PartName="/ppt/notesSlides/notesSlide37.xml"/>
  <Override ContentType="application/vnd.openxmlformats-officedocument.presentationml.notesSlide+xml" PartName="/ppt/notesSlides/notesSlide29.xml"/>
  <Override ContentType="application/vnd.openxmlformats-officedocument.presentationml.notesSlide+xml" PartName="/ppt/notesSlides/notesSlide32.xml"/>
  <Override ContentType="application/vnd.openxmlformats-officedocument.presentationml.notesSlide+xml" PartName="/ppt/notesSlides/notesSlide3.xml"/>
  <Override ContentType="application/vnd.openxmlformats-officedocument.presentationml.notesSlide+xml" PartName="/ppt/notesSlides/notesSlide9.xml"/>
  <Override ContentType="application/vnd.openxmlformats-officedocument.presentationml.notesSlide+xml" PartName="/ppt/notesSlides/notesSlide28.xml"/>
  <Override ContentType="application/vnd.openxmlformats-officedocument.presentationml.notesSlide+xml" PartName="/ppt/notesSlides/notesSlide33.xml"/>
  <Override ContentType="application/vnd.openxmlformats-officedocument.presentationml.notesSlide+xml" PartName="/ppt/notesSlides/notesSlide15.xml"/>
  <Override ContentType="application/vnd.openxmlformats-officedocument.presentationml.notesSlide+xml" PartName="/ppt/notesSlides/notesSlide11.xml"/>
  <Override ContentType="application/vnd.openxmlformats-officedocument.presentationml.notesSlide+xml" PartName="/ppt/notesSlides/notesSlide24.xml"/>
  <Override ContentType="application/vnd.openxmlformats-officedocument.presentationml.notesSlide+xml" PartName="/ppt/notesSlides/notesSlide12.xml"/>
  <Override ContentType="application/vnd.openxmlformats-officedocument.presentationml.notesSlide+xml" PartName="/ppt/notesSlides/notesSlide20.xml"/>
  <Override ContentType="application/vnd.openxmlformats-officedocument.presentationml.notesSlide+xml" PartName="/ppt/notesSlides/notesSlide17.xml"/>
  <Override ContentType="application/vnd.openxmlformats-officedocument.presentationml.notesSlide+xml" PartName="/ppt/notesSlides/notesSlide16.xml"/>
  <Override ContentType="application/vnd.openxmlformats-officedocument.presentationml.notesSlide+xml" PartName="/ppt/notesSlides/notesSlide21.xml"/>
  <Override ContentType="application/vnd.openxmlformats-officedocument.presentationml.notesSlide+xml" PartName="/ppt/notesSlides/notesSlide8.xml"/>
  <Override ContentType="application/vnd.openxmlformats-officedocument.presentationml.notesSlide+xml" PartName="/ppt/notesSlides/notesSlide34.xml"/>
  <Override ContentType="application/vnd.openxmlformats-officedocument.presentationml.notesSlide+xml" PartName="/ppt/notesSlides/notesSlide38.xml"/>
  <Override ContentType="application/vnd.openxmlformats-officedocument.presentationml.notesSlide+xml" PartName="/ppt/notesSlides/notesSlide4.xml"/>
  <Override ContentType="application/vnd.openxmlformats-officedocument.presentationml.notesSlide+xml" PartName="/ppt/notesSlides/notesSlide25.xml"/>
  <Override ContentType="application/vnd.openxmlformats-officedocument.presentationml.notesSlide+xml" PartName="/ppt/notesSlides/notesSlide18.xml"/>
  <Override ContentType="application/vnd.openxmlformats-officedocument.presentationml.notesSlide+xml" PartName="/ppt/notesSlides/notesSlide6.xml"/>
  <Override ContentType="application/vnd.openxmlformats-officedocument.presentationml.notesSlide+xml" PartName="/ppt/notesSlides/notesSlide13.xml"/>
  <Override ContentType="application/vnd.openxmlformats-officedocument.presentationml.notesSlide+xml" PartName="/ppt/notesSlides/notesSlide1.xml"/>
  <Override ContentType="application/vnd.openxmlformats-officedocument.presentationml.notesSlide+xml" PartName="/ppt/notesSlides/notesSlide30.xml"/>
  <Override ContentType="application/vnd.openxmlformats-officedocument.presentationml.notesSlide+xml" PartName="/ppt/notesSlides/notesSlide22.xml"/>
  <Override ContentType="application/vnd.openxmlformats-officedocument.presentationml.notesSlide+xml" PartName="/ppt/notesSlides/notesSlide7.xml"/>
  <Override ContentType="application/vnd.openxmlformats-officedocument.presentationml.notesSlide+xml" PartName="/ppt/notesSlides/notesSlide26.xml"/>
  <Override ContentType="application/vnd.openxmlformats-officedocument.presentationml.notesSlide+xml" PartName="/ppt/notesSlides/notesSlide35.xml"/>
  <Override ContentType="application/vnd.openxmlformats-officedocument.presentationml.notesSlide+xml" PartName="/ppt/notesSlides/notesSlide5.xml"/>
  <Override ContentType="application/vnd.openxmlformats-officedocument.presentationml.notesSlide+xml" PartName="/ppt/notesSlides/notesSlide31.xml"/>
  <Override ContentType="application/vnd.openxmlformats-officedocument.presentationml.notesSlide+xml" PartName="/ppt/notesSlides/notesSlide36.xml"/>
  <Override ContentType="application/vnd.openxmlformats-officedocument.presentationml.notesSlide+xml" PartName="/ppt/notesSlides/notesSlide19.xml"/>
  <Override ContentType="application/vnd.openxmlformats-officedocument.presentationml.notesSlide+xml" PartName="/ppt/notesSlides/notesSlide27.xml"/>
  <Override ContentType="application/vnd.openxmlformats-officedocument.presentationml.notesSlide+xml" PartName="/ppt/notesSlides/notesSlide14.xml"/>
  <Override ContentType="application/vnd.openxmlformats-officedocument.presentationml.notesSlide+xml" PartName="/ppt/notesSlides/notesSlide23.xml"/>
  <Override ContentType="application/vnd.openxmlformats-officedocument.presentationml.notesSlide+xml" PartName="/ppt/notesSlides/notesSlide2.xml"/>
  <Override ContentType="application/vnd.openxmlformats-officedocument.presentationml.notesSlide+xml" PartName="/ppt/notesSlides/notesSlide10.xml"/>
  <Override ContentType="application/vnd.openxmlformats-officedocument.presentationml.slideLayout+xml" PartName="/ppt/slideLayouts/slideLayout3.xml"/>
  <Override ContentType="application/vnd.openxmlformats-officedocument.presentationml.slideLayout+xml" PartName="/ppt/slideLayouts/slideLayout4.xml"/>
  <Override ContentType="application/vnd.openxmlformats-officedocument.presentationml.slideLayout+xml" PartName="/ppt/slideLayouts/slideLayout5.xml"/>
  <Override ContentType="application/vnd.openxmlformats-officedocument.presentationml.slideLayout+xml" PartName="/ppt/slideLayouts/slideLayout2.xml"/>
  <Override ContentType="application/vnd.openxmlformats-officedocument.presentationml.slideLayout+xml" PartName="/ppt/slideLayouts/slideLayout11.xml"/>
  <Override ContentType="application/vnd.openxmlformats-officedocument.presentationml.slideLayout+xml" PartName="/ppt/slideLayouts/slideLayout12.xml"/>
  <Override ContentType="application/vnd.openxmlformats-officedocument.presentationml.slideLayout+xml" PartName="/ppt/slideLayouts/slideLayout1.xml"/>
  <Override ContentType="application/vnd.openxmlformats-officedocument.presentationml.slideLayout+xml" PartName="/ppt/slideLayouts/slideLayout10.xml"/>
  <Override ContentType="application/vnd.openxmlformats-officedocument.presentationml.slideLayout+xml" PartName="/ppt/slideLayouts/slideLayout7.xml"/>
  <Override ContentType="application/vnd.openxmlformats-officedocument.presentationml.slideLayout+xml" PartName="/ppt/slideLayouts/slideLayout6.xml"/>
  <Override ContentType="application/vnd.openxmlformats-officedocument.presentationml.slideLayout+xml" PartName="/ppt/slideLayouts/slideLayout8.xml"/>
  <Override ContentType="application/vnd.openxmlformats-officedocument.presentationml.slideLayout+xml" PartName="/ppt/slideLayouts/slideLayout9.xml"/>
  <Override ContentType="application/vnd.openxmlformats-officedocument.presentationml.slideMaster+xml" PartName="/ppt/slideMasters/slideMaster2.xml"/>
  <Override ContentType="application/vnd.openxmlformats-officedocument.presentationml.slideMaster+xml" PartName="/ppt/slideMasters/slideMaster1.xml"/>
  <Override ContentType="application/vnd.openxmlformats-officedocument.presentationml.slide+xml" PartName="/ppt/slides/slide4.xml"/>
  <Override ContentType="application/vnd.openxmlformats-officedocument.presentationml.slide+xml" PartName="/ppt/slides/slide18.xml"/>
  <Override ContentType="application/vnd.openxmlformats-officedocument.presentationml.slide+xml" PartName="/ppt/slides/slide30.xml"/>
  <Override ContentType="application/vnd.openxmlformats-officedocument.presentationml.slide+xml" PartName="/ppt/slides/slide22.xml"/>
  <Override ContentType="application/vnd.openxmlformats-officedocument.presentationml.slide+xml" PartName="/ppt/slides/slide35.xml"/>
  <Override ContentType="application/vnd.openxmlformats-officedocument.presentationml.slide+xml" PartName="/ppt/slides/slide26.xml"/>
  <Override ContentType="application/vnd.openxmlformats-officedocument.presentationml.slide+xml" PartName="/ppt/slides/slide19.xml"/>
  <Override ContentType="application/vnd.openxmlformats-officedocument.presentationml.slide+xml" PartName="/ppt/slides/slide3.xml"/>
  <Override ContentType="application/vnd.openxmlformats-officedocument.presentationml.slide+xml" PartName="/ppt/slides/slide9.xml"/>
  <Override ContentType="application/vnd.openxmlformats-officedocument.presentationml.slide+xml" PartName="/ppt/slides/slide13.xml"/>
  <Override ContentType="application/vnd.openxmlformats-officedocument.presentationml.slide+xml" PartName="/ppt/slides/slide5.xml"/>
  <Override ContentType="application/vnd.openxmlformats-officedocument.presentationml.slide+xml" PartName="/ppt/slides/slide12.xml"/>
  <Override ContentType="application/vnd.openxmlformats-officedocument.presentationml.slide+xml" PartName="/ppt/slides/slide17.xml"/>
  <Override ContentType="application/vnd.openxmlformats-officedocument.presentationml.slide+xml" PartName="/ppt/slides/slide25.xml"/>
  <Override ContentType="application/vnd.openxmlformats-officedocument.presentationml.slide+xml" PartName="/ppt/slides/slide34.xml"/>
  <Override ContentType="application/vnd.openxmlformats-officedocument.presentationml.slide+xml" PartName="/ppt/slides/slide20.xml"/>
  <Override ContentType="application/vnd.openxmlformats-officedocument.presentationml.slide+xml" PartName="/ppt/slides/slide21.xml"/>
  <Override ContentType="application/vnd.openxmlformats-officedocument.presentationml.slide+xml" PartName="/ppt/slides/slide33.xml"/>
  <Override ContentType="application/vnd.openxmlformats-officedocument.presentationml.slide+xml" PartName="/ppt/slides/slide38.xml"/>
  <Override ContentType="application/vnd.openxmlformats-officedocument.presentationml.slide+xml" PartName="/ppt/slides/slide16.xml"/>
  <Override ContentType="application/vnd.openxmlformats-officedocument.presentationml.slide+xml" PartName="/ppt/slides/slide8.xml"/>
  <Override ContentType="application/vnd.openxmlformats-officedocument.presentationml.slide+xml" PartName="/ppt/slides/slide29.xml"/>
  <Override ContentType="application/vnd.openxmlformats-officedocument.presentationml.slide+xml" PartName="/ppt/slides/slide24.xml"/>
  <Override ContentType="application/vnd.openxmlformats-officedocument.presentationml.slide+xml" PartName="/ppt/slides/slide11.xml"/>
  <Override ContentType="application/vnd.openxmlformats-officedocument.presentationml.slide+xml" PartName="/ppt/slides/slide32.xml"/>
  <Override ContentType="application/vnd.openxmlformats-officedocument.presentationml.slide+xml" PartName="/ppt/slides/slide37.xml"/>
  <Override ContentType="application/vnd.openxmlformats-officedocument.presentationml.slide+xml" PartName="/ppt/slides/slide1.xml"/>
  <Override ContentType="application/vnd.openxmlformats-officedocument.presentationml.slide+xml" PartName="/ppt/slides/slide28.xml"/>
  <Override ContentType="application/vnd.openxmlformats-officedocument.presentationml.slide+xml" PartName="/ppt/slides/slide7.xml"/>
  <Override ContentType="application/vnd.openxmlformats-officedocument.presentationml.slide+xml" PartName="/ppt/slides/slide15.xml"/>
  <Override ContentType="application/vnd.openxmlformats-officedocument.presentationml.slide+xml" PartName="/ppt/slides/slide36.xml"/>
  <Override ContentType="application/vnd.openxmlformats-officedocument.presentationml.slide+xml" PartName="/ppt/slides/slide31.xml"/>
  <Override ContentType="application/vnd.openxmlformats-officedocument.presentationml.slide+xml" PartName="/ppt/slides/slide23.xml"/>
  <Override ContentType="application/vnd.openxmlformats-officedocument.presentationml.slide+xml" PartName="/ppt/slides/slide27.xml"/>
  <Override ContentType="application/vnd.openxmlformats-officedocument.presentationml.slide+xml" PartName="/ppt/slides/slide10.xml"/>
  <Override ContentType="application/vnd.openxmlformats-officedocument.presentationml.slide+xml" PartName="/ppt/slides/slide2.xml"/>
  <Override ContentType="application/vnd.openxmlformats-officedocument.presentationml.slide+xml" PartName="/ppt/slides/slide6.xml"/>
  <Override ContentType="application/vnd.openxmlformats-officedocument.presentationml.slide+xml" PartName="/ppt/slides/slide14.xml"/>
  <Override ContentType="application/vnd.openxmlformats-officedocument.presentationml.notesMaster+xml" PartName="/ppt/notesMasters/notesMaster1.xml"/>
  <Override ContentType="application/vnd.openxmlformats-officedocument.presentationml.presentation.main+xml" PartName="/ppt/presentation.xml"/>
  <Override ContentType="application/vnd.openxmlformats-officedocument.presentationml.presProps+xml" PartName="/ppt/presProps.xml"/>
  <Override ContentType="application/vnd.openxmlformats-officedocument.theme+xml" PartName="/ppt/theme/theme1.xml"/>
  <Override ContentType="application/vnd.openxmlformats-officedocument.theme+xml" PartName="/ppt/theme/theme2.xml"/>
  <Override ContentType="application/vnd.openxmlformats-officedocument.theme+xml" PartName="/ppt/theme/theme3.xml"/>
</Types>
</file>

<file path=_rels/.rels><?xml version="1.0" encoding="UTF-8" standalone="yes"?><Relationships xmlns="http://schemas.openxmlformats.org/package/2006/relationships"><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autoCompressPictures="0" embedTrueTypeFonts="1" strictFirstAndLastChars="0" saveSubsetFonts="1">
  <p:sldMasterIdLst>
    <p:sldMasterId id="2147483660" r:id="rId3"/>
    <p:sldMasterId id="2147483661" r:id="rId4"/>
  </p:sldMasterIdLst>
  <p:notesMasterIdLst>
    <p:notesMasterId r:id="rId5"/>
  </p:notesMasterIdLst>
  <p:sldIdLst>
    <p:sldId id="256" r:id="rId6"/>
    <p:sldId id="257" r:id="rId7"/>
    <p:sldId id="258" r:id="rId8"/>
    <p:sldId id="259" r:id="rId9"/>
    <p:sldId id="260" r:id="rId10"/>
    <p:sldId id="261" r:id="rId11"/>
    <p:sldId id="262" r:id="rId12"/>
    <p:sldId id="263" r:id="rId13"/>
    <p:sldId id="264" r:id="rId14"/>
    <p:sldId id="265" r:id="rId15"/>
    <p:sldId id="266" r:id="rId16"/>
    <p:sldId id="267" r:id="rId17"/>
    <p:sldId id="268" r:id="rId18"/>
    <p:sldId id="269" r:id="rId19"/>
    <p:sldId id="270" r:id="rId20"/>
    <p:sldId id="271" r:id="rId21"/>
    <p:sldId id="272" r:id="rId22"/>
    <p:sldId id="273" r:id="rId23"/>
    <p:sldId id="274" r:id="rId24"/>
    <p:sldId id="275" r:id="rId25"/>
    <p:sldId id="276" r:id="rId26"/>
    <p:sldId id="277" r:id="rId27"/>
    <p:sldId id="278" r:id="rId28"/>
    <p:sldId id="279" r:id="rId29"/>
    <p:sldId id="280" r:id="rId30"/>
    <p:sldId id="281" r:id="rId31"/>
    <p:sldId id="282" r:id="rId32"/>
    <p:sldId id="283" r:id="rId33"/>
    <p:sldId id="284" r:id="rId34"/>
    <p:sldId id="285" r:id="rId35"/>
    <p:sldId id="286" r:id="rId36"/>
    <p:sldId id="287" r:id="rId37"/>
    <p:sldId id="288" r:id="rId38"/>
    <p:sldId id="289" r:id="rId39"/>
    <p:sldId id="290" r:id="rId40"/>
    <p:sldId id="291" r:id="rId41"/>
    <p:sldId id="292" r:id="rId42"/>
    <p:sldId id="293" r:id="rId43"/>
  </p:sldIdLst>
  <p:sldSz cy="6858000" cx="12192000"/>
  <p:notesSz cx="6858000" cy="9144000"/>
  <p:embeddedFontLst>
    <p:embeddedFont>
      <p:font typeface="Overlock"/>
      <p:regular r:id="rId44"/>
      <p:bold r:id="rId45"/>
      <p:italic r:id="rId46"/>
      <p:boldItalic r:id="rId47"/>
    </p:embeddedFont>
  </p:embeddedFontLst>
  <p:defaultText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defaultTextStyle>
</p:presentation>
</file>

<file path=ppt/presProps.xml><?xml version="1.0" encoding="utf-8"?>
<p:presentationP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file>

<file path=ppt/_rels/presentation.xml.rels><?xml version="1.0" encoding="UTF-8" standalone="yes"?><Relationships xmlns="http://schemas.openxmlformats.org/package/2006/relationships"><Relationship Id="rId40" Type="http://schemas.openxmlformats.org/officeDocument/2006/relationships/slide" Target="slides/slide35.xml"/><Relationship Id="rId20" Type="http://schemas.openxmlformats.org/officeDocument/2006/relationships/slide" Target="slides/slide15.xml"/><Relationship Id="rId42" Type="http://schemas.openxmlformats.org/officeDocument/2006/relationships/slide" Target="slides/slide37.xml"/><Relationship Id="rId41" Type="http://schemas.openxmlformats.org/officeDocument/2006/relationships/slide" Target="slides/slide36.xml"/><Relationship Id="rId22" Type="http://schemas.openxmlformats.org/officeDocument/2006/relationships/slide" Target="slides/slide17.xml"/><Relationship Id="rId44" Type="http://schemas.openxmlformats.org/officeDocument/2006/relationships/font" Target="fonts/Overlock-regular.fntdata"/><Relationship Id="rId21" Type="http://schemas.openxmlformats.org/officeDocument/2006/relationships/slide" Target="slides/slide16.xml"/><Relationship Id="rId43" Type="http://schemas.openxmlformats.org/officeDocument/2006/relationships/slide" Target="slides/slide38.xml"/><Relationship Id="rId24" Type="http://schemas.openxmlformats.org/officeDocument/2006/relationships/slide" Target="slides/slide19.xml"/><Relationship Id="rId46" Type="http://schemas.openxmlformats.org/officeDocument/2006/relationships/font" Target="fonts/Overlock-italic.fntdata"/><Relationship Id="rId23" Type="http://schemas.openxmlformats.org/officeDocument/2006/relationships/slide" Target="slides/slide18.xml"/><Relationship Id="rId45" Type="http://schemas.openxmlformats.org/officeDocument/2006/relationships/font" Target="fonts/Overlock-bold.fntdata"/><Relationship Id="rId1" Type="http://schemas.openxmlformats.org/officeDocument/2006/relationships/theme" Target="theme/theme2.xml"/><Relationship Id="rId2" Type="http://schemas.openxmlformats.org/officeDocument/2006/relationships/presProps" Target="presProps.xml"/><Relationship Id="rId3" Type="http://schemas.openxmlformats.org/officeDocument/2006/relationships/slideMaster" Target="slideMasters/slideMaster1.xml"/><Relationship Id="rId4" Type="http://schemas.openxmlformats.org/officeDocument/2006/relationships/slideMaster" Target="slideMasters/slideMaster2.xml"/><Relationship Id="rId9" Type="http://schemas.openxmlformats.org/officeDocument/2006/relationships/slide" Target="slides/slide4.xml"/><Relationship Id="rId26" Type="http://schemas.openxmlformats.org/officeDocument/2006/relationships/slide" Target="slides/slide21.xml"/><Relationship Id="rId25" Type="http://schemas.openxmlformats.org/officeDocument/2006/relationships/slide" Target="slides/slide20.xml"/><Relationship Id="rId47" Type="http://schemas.openxmlformats.org/officeDocument/2006/relationships/font" Target="fonts/Overlock-boldItalic.fntdata"/><Relationship Id="rId28" Type="http://schemas.openxmlformats.org/officeDocument/2006/relationships/slide" Target="slides/slide23.xml"/><Relationship Id="rId27" Type="http://schemas.openxmlformats.org/officeDocument/2006/relationships/slide" Target="slides/slide22.xml"/><Relationship Id="rId5" Type="http://schemas.openxmlformats.org/officeDocument/2006/relationships/notesMaster" Target="notesMasters/notesMaster1.xml"/><Relationship Id="rId6" Type="http://schemas.openxmlformats.org/officeDocument/2006/relationships/slide" Target="slides/slide1.xml"/><Relationship Id="rId29" Type="http://schemas.openxmlformats.org/officeDocument/2006/relationships/slide" Target="slides/slide24.xml"/><Relationship Id="rId7" Type="http://schemas.openxmlformats.org/officeDocument/2006/relationships/slide" Target="slides/slide2.xml"/><Relationship Id="rId8" Type="http://schemas.openxmlformats.org/officeDocument/2006/relationships/slide" Target="slides/slide3.xml"/><Relationship Id="rId31" Type="http://schemas.openxmlformats.org/officeDocument/2006/relationships/slide" Target="slides/slide26.xml"/><Relationship Id="rId30" Type="http://schemas.openxmlformats.org/officeDocument/2006/relationships/slide" Target="slides/slide25.xml"/><Relationship Id="rId11" Type="http://schemas.openxmlformats.org/officeDocument/2006/relationships/slide" Target="slides/slide6.xml"/><Relationship Id="rId33" Type="http://schemas.openxmlformats.org/officeDocument/2006/relationships/slide" Target="slides/slide28.xml"/><Relationship Id="rId10" Type="http://schemas.openxmlformats.org/officeDocument/2006/relationships/slide" Target="slides/slide5.xml"/><Relationship Id="rId32" Type="http://schemas.openxmlformats.org/officeDocument/2006/relationships/slide" Target="slides/slide27.xml"/><Relationship Id="rId13" Type="http://schemas.openxmlformats.org/officeDocument/2006/relationships/slide" Target="slides/slide8.xml"/><Relationship Id="rId35" Type="http://schemas.openxmlformats.org/officeDocument/2006/relationships/slide" Target="slides/slide30.xml"/><Relationship Id="rId12" Type="http://schemas.openxmlformats.org/officeDocument/2006/relationships/slide" Target="slides/slide7.xml"/><Relationship Id="rId34" Type="http://schemas.openxmlformats.org/officeDocument/2006/relationships/slide" Target="slides/slide29.xml"/><Relationship Id="rId15" Type="http://schemas.openxmlformats.org/officeDocument/2006/relationships/slide" Target="slides/slide10.xml"/><Relationship Id="rId37" Type="http://schemas.openxmlformats.org/officeDocument/2006/relationships/slide" Target="slides/slide32.xml"/><Relationship Id="rId14" Type="http://schemas.openxmlformats.org/officeDocument/2006/relationships/slide" Target="slides/slide9.xml"/><Relationship Id="rId36" Type="http://schemas.openxmlformats.org/officeDocument/2006/relationships/slide" Target="slides/slide31.xml"/><Relationship Id="rId17" Type="http://schemas.openxmlformats.org/officeDocument/2006/relationships/slide" Target="slides/slide12.xml"/><Relationship Id="rId39" Type="http://schemas.openxmlformats.org/officeDocument/2006/relationships/slide" Target="slides/slide34.xml"/><Relationship Id="rId16" Type="http://schemas.openxmlformats.org/officeDocument/2006/relationships/slide" Target="slides/slide11.xml"/><Relationship Id="rId38" Type="http://schemas.openxmlformats.org/officeDocument/2006/relationships/slide" Target="slides/slide33.xml"/><Relationship Id="rId19" Type="http://schemas.openxmlformats.org/officeDocument/2006/relationships/slide" Target="slides/slide14.xml"/><Relationship Id="rId18" Type="http://schemas.openxmlformats.org/officeDocument/2006/relationships/slide" Target="slides/slide13.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1.xml"/></Relationships>
</file>

<file path=ppt/notesMasters/notesMaster1.xml><?xml version="1.0" encoding="utf-8"?>
<p:notesMaste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 name="Shape 2"/>
        <p:cNvGrpSpPr/>
        <p:nvPr/>
      </p:nvGrpSpPr>
      <p:grpSpPr>
        <a:xfrm>
          <a:off x="0" y="0"/>
          <a:ext cx="0" cy="0"/>
          <a:chOff x="0" y="0"/>
          <a:chExt cx="0" cy="0"/>
        </a:xfrm>
      </p:grpSpPr>
      <p:sp>
        <p:nvSpPr>
          <p:cNvPr id="3" name="Google Shape;3;n"/>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
        <p:nvSpPr>
          <p:cNvPr id="4" name="Google Shape;4;n"/>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lvl1pPr indent="-298450" lvl="0" marL="457200">
              <a:spcBef>
                <a:spcPts val="0"/>
              </a:spcBef>
              <a:spcAft>
                <a:spcPts val="0"/>
              </a:spcAft>
              <a:buSzPts val="1100"/>
              <a:buChar char="●"/>
              <a:defRPr sz="1100"/>
            </a:lvl1pPr>
            <a:lvl2pPr indent="-298450" lvl="1" marL="914400">
              <a:spcBef>
                <a:spcPts val="0"/>
              </a:spcBef>
              <a:spcAft>
                <a:spcPts val="0"/>
              </a:spcAft>
              <a:buSzPts val="1100"/>
              <a:buChar char="○"/>
              <a:defRPr sz="1100"/>
            </a:lvl2pPr>
            <a:lvl3pPr indent="-298450" lvl="2" marL="1371600">
              <a:spcBef>
                <a:spcPts val="0"/>
              </a:spcBef>
              <a:spcAft>
                <a:spcPts val="0"/>
              </a:spcAft>
              <a:buSzPts val="1100"/>
              <a:buChar char="■"/>
              <a:defRPr sz="1100"/>
            </a:lvl3pPr>
            <a:lvl4pPr indent="-298450" lvl="3" marL="1828800">
              <a:spcBef>
                <a:spcPts val="0"/>
              </a:spcBef>
              <a:spcAft>
                <a:spcPts val="0"/>
              </a:spcAft>
              <a:buSzPts val="1100"/>
              <a:buChar char="●"/>
              <a:defRPr sz="1100"/>
            </a:lvl4pPr>
            <a:lvl5pPr indent="-298450" lvl="4" marL="2286000">
              <a:spcBef>
                <a:spcPts val="0"/>
              </a:spcBef>
              <a:spcAft>
                <a:spcPts val="0"/>
              </a:spcAft>
              <a:buSzPts val="1100"/>
              <a:buChar char="○"/>
              <a:defRPr sz="1100"/>
            </a:lvl5pPr>
            <a:lvl6pPr indent="-298450" lvl="5" marL="2743200">
              <a:spcBef>
                <a:spcPts val="0"/>
              </a:spcBef>
              <a:spcAft>
                <a:spcPts val="0"/>
              </a:spcAft>
              <a:buSzPts val="1100"/>
              <a:buChar char="■"/>
              <a:defRPr sz="1100"/>
            </a:lvl6pPr>
            <a:lvl7pPr indent="-298450" lvl="6" marL="3200400">
              <a:spcBef>
                <a:spcPts val="0"/>
              </a:spcBef>
              <a:spcAft>
                <a:spcPts val="0"/>
              </a:spcAft>
              <a:buSzPts val="1100"/>
              <a:buChar char="●"/>
              <a:defRPr sz="1100"/>
            </a:lvl7pPr>
            <a:lvl8pPr indent="-298450" lvl="7" marL="3657600">
              <a:spcBef>
                <a:spcPts val="0"/>
              </a:spcBef>
              <a:spcAft>
                <a:spcPts val="0"/>
              </a:spcAft>
              <a:buSzPts val="1100"/>
              <a:buChar char="○"/>
              <a:defRPr sz="1100"/>
            </a:lvl8pPr>
            <a:lvl9pPr indent="-298450" lvl="8" marL="4114800">
              <a:spcBef>
                <a:spcPts val="0"/>
              </a:spcBef>
              <a:spcAft>
                <a:spcPts val="0"/>
              </a:spcAft>
              <a:buSzPts val="1100"/>
              <a:buChar char="■"/>
              <a:defRPr sz="1100"/>
            </a:lvl9pPr>
          </a:lstStyle>
          <a:p/>
        </p:txBody>
      </p:sp>
    </p:spTree>
  </p:cSld>
  <p:clrMap accent1="accent1" accent2="accent2" accent3="accent3" accent4="accent4" accent5="accent5" accent6="accent6" bg1="lt1" bg2="dk2" tx1="dk1" tx2="lt2" folHlink="folHlink" hlink="hlink"/>
  <p:notes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notesStyle>
</p:notesMaster>
</file>

<file path=ppt/notesSlides/_rels/notesSlide1.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2.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3.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4.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5.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6.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7.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8.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15" name="Shape 115"/>
        <p:cNvGrpSpPr/>
        <p:nvPr/>
      </p:nvGrpSpPr>
      <p:grpSpPr>
        <a:xfrm>
          <a:off x="0" y="0"/>
          <a:ext cx="0" cy="0"/>
          <a:chOff x="0" y="0"/>
          <a:chExt cx="0" cy="0"/>
        </a:xfrm>
      </p:grpSpPr>
      <p:sp>
        <p:nvSpPr>
          <p:cNvPr id="116" name="Google Shape;116;p1: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117" name="Google Shape;117;p1: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25" name="Shape 125"/>
        <p:cNvGrpSpPr/>
        <p:nvPr/>
      </p:nvGrpSpPr>
      <p:grpSpPr>
        <a:xfrm>
          <a:off x="0" y="0"/>
          <a:ext cx="0" cy="0"/>
          <a:chOff x="0" y="0"/>
          <a:chExt cx="0" cy="0"/>
        </a:xfrm>
      </p:grpSpPr>
      <p:sp>
        <p:nvSpPr>
          <p:cNvPr id="126" name="Google Shape;126;p2: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127" name="Google Shape;127;p2: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3.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34" name="Shape 134"/>
        <p:cNvGrpSpPr/>
        <p:nvPr/>
      </p:nvGrpSpPr>
      <p:grpSpPr>
        <a:xfrm>
          <a:off x="0" y="0"/>
          <a:ext cx="0" cy="0"/>
          <a:chOff x="0" y="0"/>
          <a:chExt cx="0" cy="0"/>
        </a:xfrm>
      </p:grpSpPr>
      <p:sp>
        <p:nvSpPr>
          <p:cNvPr id="135" name="Google Shape;135;p3: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136" name="Google Shape;136;p3: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4.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43" name="Shape 143"/>
        <p:cNvGrpSpPr/>
        <p:nvPr/>
      </p:nvGrpSpPr>
      <p:grpSpPr>
        <a:xfrm>
          <a:off x="0" y="0"/>
          <a:ext cx="0" cy="0"/>
          <a:chOff x="0" y="0"/>
          <a:chExt cx="0" cy="0"/>
        </a:xfrm>
      </p:grpSpPr>
      <p:sp>
        <p:nvSpPr>
          <p:cNvPr id="144" name="Google Shape;144;p4: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145" name="Google Shape;145;p4: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5.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52" name="Shape 152"/>
        <p:cNvGrpSpPr/>
        <p:nvPr/>
      </p:nvGrpSpPr>
      <p:grpSpPr>
        <a:xfrm>
          <a:off x="0" y="0"/>
          <a:ext cx="0" cy="0"/>
          <a:chOff x="0" y="0"/>
          <a:chExt cx="0" cy="0"/>
        </a:xfrm>
      </p:grpSpPr>
      <p:sp>
        <p:nvSpPr>
          <p:cNvPr id="153" name="Google Shape;153;p5: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154" name="Google Shape;154;p5: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6.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63" name="Shape 163"/>
        <p:cNvGrpSpPr/>
        <p:nvPr/>
      </p:nvGrpSpPr>
      <p:grpSpPr>
        <a:xfrm>
          <a:off x="0" y="0"/>
          <a:ext cx="0" cy="0"/>
          <a:chOff x="0" y="0"/>
          <a:chExt cx="0" cy="0"/>
        </a:xfrm>
      </p:grpSpPr>
      <p:sp>
        <p:nvSpPr>
          <p:cNvPr id="164" name="Google Shape;164;p6: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165" name="Google Shape;165;p6: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7.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82" name="Shape 182"/>
        <p:cNvGrpSpPr/>
        <p:nvPr/>
      </p:nvGrpSpPr>
      <p:grpSpPr>
        <a:xfrm>
          <a:off x="0" y="0"/>
          <a:ext cx="0" cy="0"/>
          <a:chOff x="0" y="0"/>
          <a:chExt cx="0" cy="0"/>
        </a:xfrm>
      </p:grpSpPr>
      <p:sp>
        <p:nvSpPr>
          <p:cNvPr id="183" name="Google Shape;183;p7: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184" name="Google Shape;184;p7: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8.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91" name="Shape 191"/>
        <p:cNvGrpSpPr/>
        <p:nvPr/>
      </p:nvGrpSpPr>
      <p:grpSpPr>
        <a:xfrm>
          <a:off x="0" y="0"/>
          <a:ext cx="0" cy="0"/>
          <a:chOff x="0" y="0"/>
          <a:chExt cx="0" cy="0"/>
        </a:xfrm>
      </p:grpSpPr>
      <p:sp>
        <p:nvSpPr>
          <p:cNvPr id="192" name="Google Shape;192;p8: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193" name="Google Shape;193;p8: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9.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00" name="Shape 200"/>
        <p:cNvGrpSpPr/>
        <p:nvPr/>
      </p:nvGrpSpPr>
      <p:grpSpPr>
        <a:xfrm>
          <a:off x="0" y="0"/>
          <a:ext cx="0" cy="0"/>
          <a:chOff x="0" y="0"/>
          <a:chExt cx="0" cy="0"/>
        </a:xfrm>
      </p:grpSpPr>
      <p:sp>
        <p:nvSpPr>
          <p:cNvPr id="201" name="Google Shape;201;p9: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202" name="Google Shape;202;p9: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0.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09" name="Shape 209"/>
        <p:cNvGrpSpPr/>
        <p:nvPr/>
      </p:nvGrpSpPr>
      <p:grpSpPr>
        <a:xfrm>
          <a:off x="0" y="0"/>
          <a:ext cx="0" cy="0"/>
          <a:chOff x="0" y="0"/>
          <a:chExt cx="0" cy="0"/>
        </a:xfrm>
      </p:grpSpPr>
      <p:sp>
        <p:nvSpPr>
          <p:cNvPr id="210" name="Google Shape;210;p10: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211" name="Google Shape;211;p10: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1.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19" name="Shape 219"/>
        <p:cNvGrpSpPr/>
        <p:nvPr/>
      </p:nvGrpSpPr>
      <p:grpSpPr>
        <a:xfrm>
          <a:off x="0" y="0"/>
          <a:ext cx="0" cy="0"/>
          <a:chOff x="0" y="0"/>
          <a:chExt cx="0" cy="0"/>
        </a:xfrm>
      </p:grpSpPr>
      <p:sp>
        <p:nvSpPr>
          <p:cNvPr id="220" name="Google Shape;220;g10c70f439bf_0_5: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221" name="Google Shape;221;g10c70f439bf_0_5:notes"/>
          <p:cNvSpPr/>
          <p:nvPr>
            <p:ph idx="2" type="sldImg"/>
          </p:nvPr>
        </p:nvSpPr>
        <p:spPr>
          <a:xfrm>
            <a:off x="1143225" y="685800"/>
            <a:ext cx="4572300"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2.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28" name="Shape 228"/>
        <p:cNvGrpSpPr/>
        <p:nvPr/>
      </p:nvGrpSpPr>
      <p:grpSpPr>
        <a:xfrm>
          <a:off x="0" y="0"/>
          <a:ext cx="0" cy="0"/>
          <a:chOff x="0" y="0"/>
          <a:chExt cx="0" cy="0"/>
        </a:xfrm>
      </p:grpSpPr>
      <p:sp>
        <p:nvSpPr>
          <p:cNvPr id="229" name="Google Shape;229;g10c70f439bf_0_13: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230" name="Google Shape;230;g10c70f439bf_0_13:notes"/>
          <p:cNvSpPr/>
          <p:nvPr>
            <p:ph idx="2" type="sldImg"/>
          </p:nvPr>
        </p:nvSpPr>
        <p:spPr>
          <a:xfrm>
            <a:off x="1143225" y="685800"/>
            <a:ext cx="4572300"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3.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51" name="Shape 251"/>
        <p:cNvGrpSpPr/>
        <p:nvPr/>
      </p:nvGrpSpPr>
      <p:grpSpPr>
        <a:xfrm>
          <a:off x="0" y="0"/>
          <a:ext cx="0" cy="0"/>
          <a:chOff x="0" y="0"/>
          <a:chExt cx="0" cy="0"/>
        </a:xfrm>
      </p:grpSpPr>
      <p:sp>
        <p:nvSpPr>
          <p:cNvPr id="252" name="Google Shape;252;g10c70f439bf_0_35: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253" name="Google Shape;253;g10c70f439bf_0_35:notes"/>
          <p:cNvSpPr/>
          <p:nvPr>
            <p:ph idx="2" type="sldImg"/>
          </p:nvPr>
        </p:nvSpPr>
        <p:spPr>
          <a:xfrm>
            <a:off x="1143225" y="685800"/>
            <a:ext cx="4572300"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4.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68" name="Shape 268"/>
        <p:cNvGrpSpPr/>
        <p:nvPr/>
      </p:nvGrpSpPr>
      <p:grpSpPr>
        <a:xfrm>
          <a:off x="0" y="0"/>
          <a:ext cx="0" cy="0"/>
          <a:chOff x="0" y="0"/>
          <a:chExt cx="0" cy="0"/>
        </a:xfrm>
      </p:grpSpPr>
      <p:sp>
        <p:nvSpPr>
          <p:cNvPr id="269" name="Google Shape;269;g10c70f439bf_0_51: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270" name="Google Shape;270;g10c70f439bf_0_51:notes"/>
          <p:cNvSpPr/>
          <p:nvPr>
            <p:ph idx="2" type="sldImg"/>
          </p:nvPr>
        </p:nvSpPr>
        <p:spPr>
          <a:xfrm>
            <a:off x="1143225" y="685800"/>
            <a:ext cx="4572300"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5.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73" name="Shape 273"/>
        <p:cNvGrpSpPr/>
        <p:nvPr/>
      </p:nvGrpSpPr>
      <p:grpSpPr>
        <a:xfrm>
          <a:off x="0" y="0"/>
          <a:ext cx="0" cy="0"/>
          <a:chOff x="0" y="0"/>
          <a:chExt cx="0" cy="0"/>
        </a:xfrm>
      </p:grpSpPr>
      <p:sp>
        <p:nvSpPr>
          <p:cNvPr id="274" name="Google Shape;274;g10c70f439bf_0_55: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275" name="Google Shape;275;g10c70f439bf_0_55:notes"/>
          <p:cNvSpPr/>
          <p:nvPr>
            <p:ph idx="2" type="sldImg"/>
          </p:nvPr>
        </p:nvSpPr>
        <p:spPr>
          <a:xfrm>
            <a:off x="1143225" y="685800"/>
            <a:ext cx="4572300"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6.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78" name="Shape 278"/>
        <p:cNvGrpSpPr/>
        <p:nvPr/>
      </p:nvGrpSpPr>
      <p:grpSpPr>
        <a:xfrm>
          <a:off x="0" y="0"/>
          <a:ext cx="0" cy="0"/>
          <a:chOff x="0" y="0"/>
          <a:chExt cx="0" cy="0"/>
        </a:xfrm>
      </p:grpSpPr>
      <p:sp>
        <p:nvSpPr>
          <p:cNvPr id="279" name="Google Shape;279;g10c70f439bf_0_59: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280" name="Google Shape;280;g10c70f439bf_0_59:notes"/>
          <p:cNvSpPr/>
          <p:nvPr>
            <p:ph idx="2" type="sldImg"/>
          </p:nvPr>
        </p:nvSpPr>
        <p:spPr>
          <a:xfrm>
            <a:off x="1143225" y="685800"/>
            <a:ext cx="4572300"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7.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83" name="Shape 283"/>
        <p:cNvGrpSpPr/>
        <p:nvPr/>
      </p:nvGrpSpPr>
      <p:grpSpPr>
        <a:xfrm>
          <a:off x="0" y="0"/>
          <a:ext cx="0" cy="0"/>
          <a:chOff x="0" y="0"/>
          <a:chExt cx="0" cy="0"/>
        </a:xfrm>
      </p:grpSpPr>
      <p:sp>
        <p:nvSpPr>
          <p:cNvPr id="284" name="Google Shape;284;g10c70f439bf_0_63: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285" name="Google Shape;285;g10c70f439bf_0_63:notes"/>
          <p:cNvSpPr/>
          <p:nvPr>
            <p:ph idx="2" type="sldImg"/>
          </p:nvPr>
        </p:nvSpPr>
        <p:spPr>
          <a:xfrm>
            <a:off x="1143225" y="685800"/>
            <a:ext cx="4572300"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8.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88" name="Shape 288"/>
        <p:cNvGrpSpPr/>
        <p:nvPr/>
      </p:nvGrpSpPr>
      <p:grpSpPr>
        <a:xfrm>
          <a:off x="0" y="0"/>
          <a:ext cx="0" cy="0"/>
          <a:chOff x="0" y="0"/>
          <a:chExt cx="0" cy="0"/>
        </a:xfrm>
      </p:grpSpPr>
      <p:sp>
        <p:nvSpPr>
          <p:cNvPr id="289" name="Google Shape;289;g10c70f439bf_0_67: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290" name="Google Shape;290;g10c70f439bf_0_67:notes"/>
          <p:cNvSpPr/>
          <p:nvPr>
            <p:ph idx="2" type="sldImg"/>
          </p:nvPr>
        </p:nvSpPr>
        <p:spPr>
          <a:xfrm>
            <a:off x="1143225" y="685800"/>
            <a:ext cx="4572300"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9.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93" name="Shape 293"/>
        <p:cNvGrpSpPr/>
        <p:nvPr/>
      </p:nvGrpSpPr>
      <p:grpSpPr>
        <a:xfrm>
          <a:off x="0" y="0"/>
          <a:ext cx="0" cy="0"/>
          <a:chOff x="0" y="0"/>
          <a:chExt cx="0" cy="0"/>
        </a:xfrm>
      </p:grpSpPr>
      <p:sp>
        <p:nvSpPr>
          <p:cNvPr id="294" name="Google Shape;294;g10c70f439bf_0_71: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295" name="Google Shape;295;g10c70f439bf_0_71:notes"/>
          <p:cNvSpPr/>
          <p:nvPr>
            <p:ph idx="2" type="sldImg"/>
          </p:nvPr>
        </p:nvSpPr>
        <p:spPr>
          <a:xfrm>
            <a:off x="1143225" y="685800"/>
            <a:ext cx="4572300"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0.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98" name="Shape 298"/>
        <p:cNvGrpSpPr/>
        <p:nvPr/>
      </p:nvGrpSpPr>
      <p:grpSpPr>
        <a:xfrm>
          <a:off x="0" y="0"/>
          <a:ext cx="0" cy="0"/>
          <a:chOff x="0" y="0"/>
          <a:chExt cx="0" cy="0"/>
        </a:xfrm>
      </p:grpSpPr>
      <p:sp>
        <p:nvSpPr>
          <p:cNvPr id="299" name="Google Shape;299;g10c70f439bf_0_75: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300" name="Google Shape;300;g10c70f439bf_0_75:notes"/>
          <p:cNvSpPr/>
          <p:nvPr>
            <p:ph idx="2" type="sldImg"/>
          </p:nvPr>
        </p:nvSpPr>
        <p:spPr>
          <a:xfrm>
            <a:off x="1143225" y="685800"/>
            <a:ext cx="4572300"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1.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02" name="Shape 302"/>
        <p:cNvGrpSpPr/>
        <p:nvPr/>
      </p:nvGrpSpPr>
      <p:grpSpPr>
        <a:xfrm>
          <a:off x="0" y="0"/>
          <a:ext cx="0" cy="0"/>
          <a:chOff x="0" y="0"/>
          <a:chExt cx="0" cy="0"/>
        </a:xfrm>
      </p:grpSpPr>
      <p:sp>
        <p:nvSpPr>
          <p:cNvPr id="303" name="Google Shape;303;g10f5184a7a0_0_312: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304" name="Google Shape;304;g10f5184a7a0_0_312:notes"/>
          <p:cNvSpPr/>
          <p:nvPr>
            <p:ph idx="2" type="sldImg"/>
          </p:nvPr>
        </p:nvSpPr>
        <p:spPr>
          <a:xfrm>
            <a:off x="1143225" y="685800"/>
            <a:ext cx="4572300"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2.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12" name="Shape 312"/>
        <p:cNvGrpSpPr/>
        <p:nvPr/>
      </p:nvGrpSpPr>
      <p:grpSpPr>
        <a:xfrm>
          <a:off x="0" y="0"/>
          <a:ext cx="0" cy="0"/>
          <a:chOff x="0" y="0"/>
          <a:chExt cx="0" cy="0"/>
        </a:xfrm>
      </p:grpSpPr>
      <p:sp>
        <p:nvSpPr>
          <p:cNvPr id="313" name="Google Shape;313;g10f5184a7a0_0_321: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314" name="Google Shape;314;g10f5184a7a0_0_321:notes"/>
          <p:cNvSpPr/>
          <p:nvPr>
            <p:ph idx="2" type="sldImg"/>
          </p:nvPr>
        </p:nvSpPr>
        <p:spPr>
          <a:xfrm>
            <a:off x="1143225" y="685800"/>
            <a:ext cx="4572300"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3.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32" name="Shape 332"/>
        <p:cNvGrpSpPr/>
        <p:nvPr/>
      </p:nvGrpSpPr>
      <p:grpSpPr>
        <a:xfrm>
          <a:off x="0" y="0"/>
          <a:ext cx="0" cy="0"/>
          <a:chOff x="0" y="0"/>
          <a:chExt cx="0" cy="0"/>
        </a:xfrm>
      </p:grpSpPr>
      <p:sp>
        <p:nvSpPr>
          <p:cNvPr id="333" name="Google Shape;333;g10f5184a7a0_0_340: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334" name="Google Shape;334;g10f5184a7a0_0_340:notes"/>
          <p:cNvSpPr/>
          <p:nvPr>
            <p:ph idx="2" type="sldImg"/>
          </p:nvPr>
        </p:nvSpPr>
        <p:spPr>
          <a:xfrm>
            <a:off x="1143225" y="685800"/>
            <a:ext cx="4572300"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4.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48" name="Shape 348"/>
        <p:cNvGrpSpPr/>
        <p:nvPr/>
      </p:nvGrpSpPr>
      <p:grpSpPr>
        <a:xfrm>
          <a:off x="0" y="0"/>
          <a:ext cx="0" cy="0"/>
          <a:chOff x="0" y="0"/>
          <a:chExt cx="0" cy="0"/>
        </a:xfrm>
      </p:grpSpPr>
      <p:sp>
        <p:nvSpPr>
          <p:cNvPr id="349" name="Google Shape;349;g10f5184a7a0_0_355: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350" name="Google Shape;350;g10f5184a7a0_0_355:notes"/>
          <p:cNvSpPr/>
          <p:nvPr>
            <p:ph idx="2" type="sldImg"/>
          </p:nvPr>
        </p:nvSpPr>
        <p:spPr>
          <a:xfrm>
            <a:off x="1143225" y="685800"/>
            <a:ext cx="4572300"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5.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59" name="Shape 359"/>
        <p:cNvGrpSpPr/>
        <p:nvPr/>
      </p:nvGrpSpPr>
      <p:grpSpPr>
        <a:xfrm>
          <a:off x="0" y="0"/>
          <a:ext cx="0" cy="0"/>
          <a:chOff x="0" y="0"/>
          <a:chExt cx="0" cy="0"/>
        </a:xfrm>
      </p:grpSpPr>
      <p:sp>
        <p:nvSpPr>
          <p:cNvPr id="360" name="Google Shape;360;g10f5184a7a0_0_365: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361" name="Google Shape;361;g10f5184a7a0_0_365:notes"/>
          <p:cNvSpPr/>
          <p:nvPr>
            <p:ph idx="2" type="sldImg"/>
          </p:nvPr>
        </p:nvSpPr>
        <p:spPr>
          <a:xfrm>
            <a:off x="1143225" y="685800"/>
            <a:ext cx="4572300"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6.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67" name="Shape 367"/>
        <p:cNvGrpSpPr/>
        <p:nvPr/>
      </p:nvGrpSpPr>
      <p:grpSpPr>
        <a:xfrm>
          <a:off x="0" y="0"/>
          <a:ext cx="0" cy="0"/>
          <a:chOff x="0" y="0"/>
          <a:chExt cx="0" cy="0"/>
        </a:xfrm>
      </p:grpSpPr>
      <p:sp>
        <p:nvSpPr>
          <p:cNvPr id="368" name="Google Shape;368;g10f5184a7a0_0_372: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369" name="Google Shape;369;g10f5184a7a0_0_372:notes"/>
          <p:cNvSpPr/>
          <p:nvPr>
            <p:ph idx="2" type="sldImg"/>
          </p:nvPr>
        </p:nvSpPr>
        <p:spPr>
          <a:xfrm>
            <a:off x="1143225" y="685800"/>
            <a:ext cx="4572300"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7.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89" name="Shape 389"/>
        <p:cNvGrpSpPr/>
        <p:nvPr/>
      </p:nvGrpSpPr>
      <p:grpSpPr>
        <a:xfrm>
          <a:off x="0" y="0"/>
          <a:ext cx="0" cy="0"/>
          <a:chOff x="0" y="0"/>
          <a:chExt cx="0" cy="0"/>
        </a:xfrm>
      </p:grpSpPr>
      <p:sp>
        <p:nvSpPr>
          <p:cNvPr id="390" name="Google Shape;390;g10f5184a7a0_0_136: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391" name="Google Shape;391;g10f5184a7a0_0_136:notes"/>
          <p:cNvSpPr/>
          <p:nvPr>
            <p:ph idx="2" type="sldImg"/>
          </p:nvPr>
        </p:nvSpPr>
        <p:spPr>
          <a:xfrm>
            <a:off x="1143225" y="685800"/>
            <a:ext cx="4572300"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8.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400" name="Shape 400"/>
        <p:cNvGrpSpPr/>
        <p:nvPr/>
      </p:nvGrpSpPr>
      <p:grpSpPr>
        <a:xfrm>
          <a:off x="0" y="0"/>
          <a:ext cx="0" cy="0"/>
          <a:chOff x="0" y="0"/>
          <a:chExt cx="0" cy="0"/>
        </a:xfrm>
      </p:grpSpPr>
      <p:sp>
        <p:nvSpPr>
          <p:cNvPr id="401" name="Google Shape;401;g10f5184a7a0_0_146: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402" name="Google Shape;402;g10f5184a7a0_0_146:notes"/>
          <p:cNvSpPr/>
          <p:nvPr>
            <p:ph idx="2" type="sldImg"/>
          </p:nvPr>
        </p:nvSpPr>
        <p:spPr>
          <a:xfrm>
            <a:off x="1143225" y="685800"/>
            <a:ext cx="4572300"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9.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413" name="Shape 413"/>
        <p:cNvGrpSpPr/>
        <p:nvPr/>
      </p:nvGrpSpPr>
      <p:grpSpPr>
        <a:xfrm>
          <a:off x="0" y="0"/>
          <a:ext cx="0" cy="0"/>
          <a:chOff x="0" y="0"/>
          <a:chExt cx="0" cy="0"/>
        </a:xfrm>
      </p:grpSpPr>
      <p:sp>
        <p:nvSpPr>
          <p:cNvPr id="414" name="Google Shape;414;g10f5184a7a0_0_158: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415" name="Google Shape;415;g10f5184a7a0_0_158:notes"/>
          <p:cNvSpPr/>
          <p:nvPr>
            <p:ph idx="2" type="sldImg"/>
          </p:nvPr>
        </p:nvSpPr>
        <p:spPr>
          <a:xfrm>
            <a:off x="1143225" y="685800"/>
            <a:ext cx="4572300"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30.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430" name="Shape 430"/>
        <p:cNvGrpSpPr/>
        <p:nvPr/>
      </p:nvGrpSpPr>
      <p:grpSpPr>
        <a:xfrm>
          <a:off x="0" y="0"/>
          <a:ext cx="0" cy="0"/>
          <a:chOff x="0" y="0"/>
          <a:chExt cx="0" cy="0"/>
        </a:xfrm>
      </p:grpSpPr>
      <p:sp>
        <p:nvSpPr>
          <p:cNvPr id="431" name="Google Shape;431;g10f5184a7a0_0_174: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432" name="Google Shape;432;g10f5184a7a0_0_174:notes"/>
          <p:cNvSpPr/>
          <p:nvPr>
            <p:ph idx="2" type="sldImg"/>
          </p:nvPr>
        </p:nvSpPr>
        <p:spPr>
          <a:xfrm>
            <a:off x="1143225" y="685800"/>
            <a:ext cx="4572300"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31.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449" name="Shape 449"/>
        <p:cNvGrpSpPr/>
        <p:nvPr/>
      </p:nvGrpSpPr>
      <p:grpSpPr>
        <a:xfrm>
          <a:off x="0" y="0"/>
          <a:ext cx="0" cy="0"/>
          <a:chOff x="0" y="0"/>
          <a:chExt cx="0" cy="0"/>
        </a:xfrm>
      </p:grpSpPr>
      <p:sp>
        <p:nvSpPr>
          <p:cNvPr id="450" name="Google Shape;450;g10f5184a7a0_0_192: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451" name="Google Shape;451;g10f5184a7a0_0_192:notes"/>
          <p:cNvSpPr/>
          <p:nvPr>
            <p:ph idx="2" type="sldImg"/>
          </p:nvPr>
        </p:nvSpPr>
        <p:spPr>
          <a:xfrm>
            <a:off x="1143225" y="685800"/>
            <a:ext cx="4572300"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32.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475" name="Shape 475"/>
        <p:cNvGrpSpPr/>
        <p:nvPr/>
      </p:nvGrpSpPr>
      <p:grpSpPr>
        <a:xfrm>
          <a:off x="0" y="0"/>
          <a:ext cx="0" cy="0"/>
          <a:chOff x="0" y="0"/>
          <a:chExt cx="0" cy="0"/>
        </a:xfrm>
      </p:grpSpPr>
      <p:sp>
        <p:nvSpPr>
          <p:cNvPr id="476" name="Google Shape;476;g10f5184a7a0_0_0:notes"/>
          <p:cNvSpPr txBox="1"/>
          <p:nvPr>
            <p:ph idx="1" type="body"/>
          </p:nvPr>
        </p:nvSpPr>
        <p:spPr>
          <a:xfrm>
            <a:off x="685800" y="4400550"/>
            <a:ext cx="5486400" cy="36006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477" name="Google Shape;477;g10f5184a7a0_0_0: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33.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483" name="Shape 483"/>
        <p:cNvGrpSpPr/>
        <p:nvPr/>
      </p:nvGrpSpPr>
      <p:grpSpPr>
        <a:xfrm>
          <a:off x="0" y="0"/>
          <a:ext cx="0" cy="0"/>
          <a:chOff x="0" y="0"/>
          <a:chExt cx="0" cy="0"/>
        </a:xfrm>
      </p:grpSpPr>
      <p:sp>
        <p:nvSpPr>
          <p:cNvPr id="484" name="Google Shape;484;g10f5184a7a0_0_7:notes"/>
          <p:cNvSpPr txBox="1"/>
          <p:nvPr>
            <p:ph idx="1" type="body"/>
          </p:nvPr>
        </p:nvSpPr>
        <p:spPr>
          <a:xfrm>
            <a:off x="685800" y="4400550"/>
            <a:ext cx="5486400" cy="36006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485" name="Google Shape;485;g10f5184a7a0_0_7: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34.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493" name="Shape 493"/>
        <p:cNvGrpSpPr/>
        <p:nvPr/>
      </p:nvGrpSpPr>
      <p:grpSpPr>
        <a:xfrm>
          <a:off x="0" y="0"/>
          <a:ext cx="0" cy="0"/>
          <a:chOff x="0" y="0"/>
          <a:chExt cx="0" cy="0"/>
        </a:xfrm>
      </p:grpSpPr>
      <p:sp>
        <p:nvSpPr>
          <p:cNvPr id="494" name="Google Shape;494;g10f5184a7a0_0_16: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
        <p:nvSpPr>
          <p:cNvPr id="495" name="Google Shape;495;g10f5184a7a0_0_16:notes"/>
          <p:cNvSpPr txBox="1"/>
          <p:nvPr>
            <p:ph idx="1" type="body"/>
          </p:nvPr>
        </p:nvSpPr>
        <p:spPr>
          <a:xfrm>
            <a:off x="685800" y="4400550"/>
            <a:ext cx="5486400" cy="3600600"/>
          </a:xfrm>
          <a:prstGeom prst="rect">
            <a:avLst/>
          </a:prstGeom>
          <a:noFill/>
          <a:ln>
            <a:noFill/>
          </a:ln>
        </p:spPr>
        <p:txBody>
          <a:bodyPr anchorCtr="0" anchor="t" bIns="45700" lIns="91425" spcFirstLastPara="1" rIns="91425" wrap="square" tIns="45700">
            <a:noAutofit/>
          </a:bodyPr>
          <a:lstStyle/>
          <a:p>
            <a:pPr indent="0" lvl="0" marL="0" rtl="0" algn="l">
              <a:spcBef>
                <a:spcPts val="0"/>
              </a:spcBef>
              <a:spcAft>
                <a:spcPts val="0"/>
              </a:spcAft>
              <a:buNone/>
            </a:pPr>
            <a:r>
              <a:rPr lang="en-GB"/>
              <a:t>Stress is normal – we all have it and it is a normal human reaction to things that are happening around us. It is something you will feel throughout life and isn’t something that is unhealthy or means there is anything wrong with you. </a:t>
            </a:r>
            <a:endParaRPr/>
          </a:p>
        </p:txBody>
      </p:sp>
      <p:sp>
        <p:nvSpPr>
          <p:cNvPr id="496" name="Google Shape;496;g10f5184a7a0_0_16:notes"/>
          <p:cNvSpPr txBox="1"/>
          <p:nvPr>
            <p:ph idx="12" type="sldNum"/>
          </p:nvPr>
        </p:nvSpPr>
        <p:spPr>
          <a:xfrm>
            <a:off x="3884613" y="8685213"/>
            <a:ext cx="2971800" cy="458700"/>
          </a:xfrm>
          <a:prstGeom prst="rect">
            <a:avLst/>
          </a:prstGeom>
          <a:noFill/>
          <a:ln>
            <a:noFill/>
          </a:ln>
        </p:spPr>
        <p:txBody>
          <a:bodyPr anchorCtr="0" anchor="b" bIns="45700" lIns="91425" spcFirstLastPara="1" rIns="91425" wrap="square" tIns="45700">
            <a:noAutofit/>
          </a:body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notes>
</file>

<file path=ppt/notesSlides/notesSlide35.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502" name="Shape 502"/>
        <p:cNvGrpSpPr/>
        <p:nvPr/>
      </p:nvGrpSpPr>
      <p:grpSpPr>
        <a:xfrm>
          <a:off x="0" y="0"/>
          <a:ext cx="0" cy="0"/>
          <a:chOff x="0" y="0"/>
          <a:chExt cx="0" cy="0"/>
        </a:xfrm>
      </p:grpSpPr>
      <p:sp>
        <p:nvSpPr>
          <p:cNvPr id="503" name="Google Shape;503;g10f5184a7a0_0_24: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
        <p:nvSpPr>
          <p:cNvPr id="504" name="Google Shape;504;g10f5184a7a0_0_24:notes"/>
          <p:cNvSpPr txBox="1"/>
          <p:nvPr>
            <p:ph idx="1" type="body"/>
          </p:nvPr>
        </p:nvSpPr>
        <p:spPr>
          <a:xfrm>
            <a:off x="685800" y="4400550"/>
            <a:ext cx="5486400" cy="3600600"/>
          </a:xfrm>
          <a:prstGeom prst="rect">
            <a:avLst/>
          </a:prstGeom>
          <a:noFill/>
          <a:ln>
            <a:noFill/>
          </a:ln>
        </p:spPr>
        <p:txBody>
          <a:bodyPr anchorCtr="0" anchor="t" bIns="45700" lIns="91425" spcFirstLastPara="1" rIns="91425" wrap="square" tIns="45700">
            <a:noAutofit/>
          </a:bodyPr>
          <a:lstStyle/>
          <a:p>
            <a:pPr indent="0" lvl="0" marL="0" rtl="0" algn="l">
              <a:spcBef>
                <a:spcPts val="0"/>
              </a:spcBef>
              <a:spcAft>
                <a:spcPts val="0"/>
              </a:spcAft>
              <a:buNone/>
            </a:pPr>
            <a:r>
              <a:rPr lang="en-GB"/>
              <a:t>Sometimes, external triggers make us feel more stressed – again, this is normal. But it helps if you can control those feelings and thoughts – your brain isn’t always your friend in these situations! You may worry about things that ‘might’ happen, and then have some emotional responses to this. But you can control this. You have to. </a:t>
            </a:r>
            <a:endParaRPr/>
          </a:p>
        </p:txBody>
      </p:sp>
      <p:sp>
        <p:nvSpPr>
          <p:cNvPr id="505" name="Google Shape;505;g10f5184a7a0_0_24:notes"/>
          <p:cNvSpPr txBox="1"/>
          <p:nvPr>
            <p:ph idx="12" type="sldNum"/>
          </p:nvPr>
        </p:nvSpPr>
        <p:spPr>
          <a:xfrm>
            <a:off x="3884613" y="8685213"/>
            <a:ext cx="2971800" cy="458700"/>
          </a:xfrm>
          <a:prstGeom prst="rect">
            <a:avLst/>
          </a:prstGeom>
          <a:noFill/>
          <a:ln>
            <a:noFill/>
          </a:ln>
        </p:spPr>
        <p:txBody>
          <a:bodyPr anchorCtr="0" anchor="b" bIns="45700" lIns="91425" spcFirstLastPara="1" rIns="91425" wrap="square" tIns="45700">
            <a:noAutofit/>
          </a:body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notes>
</file>

<file path=ppt/notesSlides/notesSlide36.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513" name="Shape 513"/>
        <p:cNvGrpSpPr/>
        <p:nvPr/>
      </p:nvGrpSpPr>
      <p:grpSpPr>
        <a:xfrm>
          <a:off x="0" y="0"/>
          <a:ext cx="0" cy="0"/>
          <a:chOff x="0" y="0"/>
          <a:chExt cx="0" cy="0"/>
        </a:xfrm>
      </p:grpSpPr>
      <p:sp>
        <p:nvSpPr>
          <p:cNvPr id="514" name="Google Shape;514;g10f5184a7a0_0_34: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
        <p:nvSpPr>
          <p:cNvPr id="515" name="Google Shape;515;g10f5184a7a0_0_34:notes"/>
          <p:cNvSpPr txBox="1"/>
          <p:nvPr>
            <p:ph idx="1" type="body"/>
          </p:nvPr>
        </p:nvSpPr>
        <p:spPr>
          <a:xfrm>
            <a:off x="685800" y="4400550"/>
            <a:ext cx="5486400" cy="3600600"/>
          </a:xfrm>
          <a:prstGeom prst="rect">
            <a:avLst/>
          </a:prstGeom>
          <a:noFill/>
          <a:ln>
            <a:noFill/>
          </a:ln>
        </p:spPr>
        <p:txBody>
          <a:bodyPr anchorCtr="0" anchor="t" bIns="45700" lIns="91425" spcFirstLastPara="1" rIns="91425" wrap="square" tIns="45700">
            <a:noAutofit/>
          </a:bodyPr>
          <a:lstStyle/>
          <a:p>
            <a:pPr indent="0" lvl="0" marL="0" rtl="0" algn="l">
              <a:spcBef>
                <a:spcPts val="0"/>
              </a:spcBef>
              <a:spcAft>
                <a:spcPts val="0"/>
              </a:spcAft>
              <a:buNone/>
            </a:pPr>
            <a:r>
              <a:rPr lang="en-GB"/>
              <a:t>Managing stress is something that we all learn in time – exams are a perfect point for learning this! At first, techniques like this will feel mechanical and robotic. In time, you will be able to do them almost without even thinking – anecdote. </a:t>
            </a:r>
            <a:endParaRPr/>
          </a:p>
        </p:txBody>
      </p:sp>
      <p:sp>
        <p:nvSpPr>
          <p:cNvPr id="516" name="Google Shape;516;g10f5184a7a0_0_34:notes"/>
          <p:cNvSpPr txBox="1"/>
          <p:nvPr>
            <p:ph idx="12" type="sldNum"/>
          </p:nvPr>
        </p:nvSpPr>
        <p:spPr>
          <a:xfrm>
            <a:off x="3884613" y="8685213"/>
            <a:ext cx="2971800" cy="458700"/>
          </a:xfrm>
          <a:prstGeom prst="rect">
            <a:avLst/>
          </a:prstGeom>
          <a:noFill/>
          <a:ln>
            <a:noFill/>
          </a:ln>
        </p:spPr>
        <p:txBody>
          <a:bodyPr anchorCtr="0" anchor="b" bIns="45700" lIns="91425" spcFirstLastPara="1" rIns="91425" wrap="square" tIns="45700">
            <a:noAutofit/>
          </a:body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notes>
</file>

<file path=ppt/notesSlides/notesSlide37.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523" name="Shape 523"/>
        <p:cNvGrpSpPr/>
        <p:nvPr/>
      </p:nvGrpSpPr>
      <p:grpSpPr>
        <a:xfrm>
          <a:off x="0" y="0"/>
          <a:ext cx="0" cy="0"/>
          <a:chOff x="0" y="0"/>
          <a:chExt cx="0" cy="0"/>
        </a:xfrm>
      </p:grpSpPr>
      <p:sp>
        <p:nvSpPr>
          <p:cNvPr id="524" name="Google Shape;524;g10f5184a7a0_0_43: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
        <p:nvSpPr>
          <p:cNvPr id="525" name="Google Shape;525;g10f5184a7a0_0_43:notes"/>
          <p:cNvSpPr txBox="1"/>
          <p:nvPr>
            <p:ph idx="1" type="body"/>
          </p:nvPr>
        </p:nvSpPr>
        <p:spPr>
          <a:xfrm>
            <a:off x="685800" y="4400550"/>
            <a:ext cx="5486400" cy="3600600"/>
          </a:xfrm>
          <a:prstGeom prst="rect">
            <a:avLst/>
          </a:prstGeom>
          <a:noFill/>
          <a:ln>
            <a:noFill/>
          </a:ln>
        </p:spPr>
        <p:txBody>
          <a:bodyPr anchorCtr="0" anchor="t" bIns="45700" lIns="91425" spcFirstLastPara="1" rIns="91425" wrap="square" tIns="45700">
            <a:noAutofit/>
          </a:bodyPr>
          <a:lstStyle/>
          <a:p>
            <a:pPr indent="0" lvl="0" marL="0" rtl="0" algn="l">
              <a:spcBef>
                <a:spcPts val="0"/>
              </a:spcBef>
              <a:spcAft>
                <a:spcPts val="0"/>
              </a:spcAft>
              <a:buNone/>
            </a:pPr>
            <a:r>
              <a:rPr lang="en-GB"/>
              <a:t>Confidence is often the key to improving a stressful situation – and this comes from having a plan that you can stick to and boost your confidence with. </a:t>
            </a:r>
            <a:endParaRPr/>
          </a:p>
        </p:txBody>
      </p:sp>
      <p:sp>
        <p:nvSpPr>
          <p:cNvPr id="526" name="Google Shape;526;g10f5184a7a0_0_43:notes"/>
          <p:cNvSpPr txBox="1"/>
          <p:nvPr>
            <p:ph idx="12" type="sldNum"/>
          </p:nvPr>
        </p:nvSpPr>
        <p:spPr>
          <a:xfrm>
            <a:off x="3884613" y="8685213"/>
            <a:ext cx="2971800" cy="458700"/>
          </a:xfrm>
          <a:prstGeom prst="rect">
            <a:avLst/>
          </a:prstGeom>
          <a:noFill/>
          <a:ln>
            <a:noFill/>
          </a:ln>
        </p:spPr>
        <p:txBody>
          <a:bodyPr anchorCtr="0" anchor="b" bIns="45700" lIns="91425" spcFirstLastPara="1" rIns="91425" wrap="square" tIns="45700">
            <a:noAutofit/>
          </a:body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notes>
</file>

<file path=ppt/notesSlides/notesSlide38.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536" name="Shape 536"/>
        <p:cNvGrpSpPr/>
        <p:nvPr/>
      </p:nvGrpSpPr>
      <p:grpSpPr>
        <a:xfrm>
          <a:off x="0" y="0"/>
          <a:ext cx="0" cy="0"/>
          <a:chOff x="0" y="0"/>
          <a:chExt cx="0" cy="0"/>
        </a:xfrm>
      </p:grpSpPr>
      <p:sp>
        <p:nvSpPr>
          <p:cNvPr id="537" name="Google Shape;537;g10f5184a7a0_0_55: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
        <p:nvSpPr>
          <p:cNvPr id="538" name="Google Shape;538;g10f5184a7a0_0_55:notes"/>
          <p:cNvSpPr txBox="1"/>
          <p:nvPr>
            <p:ph idx="1" type="body"/>
          </p:nvPr>
        </p:nvSpPr>
        <p:spPr>
          <a:xfrm>
            <a:off x="685800" y="4400550"/>
            <a:ext cx="5486400" cy="3600600"/>
          </a:xfrm>
          <a:prstGeom prst="rect">
            <a:avLst/>
          </a:prstGeom>
          <a:noFill/>
          <a:ln>
            <a:noFill/>
          </a:ln>
        </p:spPr>
        <p:txBody>
          <a:bodyPr anchorCtr="0" anchor="t" bIns="45700" lIns="91425" spcFirstLastPara="1" rIns="91425" wrap="square" tIns="45700">
            <a:noAutofit/>
          </a:bodyPr>
          <a:lstStyle/>
          <a:p>
            <a:pPr indent="0" lvl="0" marL="0" rtl="0" algn="l">
              <a:spcBef>
                <a:spcPts val="0"/>
              </a:spcBef>
              <a:spcAft>
                <a:spcPts val="0"/>
              </a:spcAft>
              <a:buNone/>
            </a:pPr>
            <a:r>
              <a:rPr lang="en-GB"/>
              <a:t>Be proactive- it is easier to stick your head in the sand, but this just leads to more stress, as you know that you aren’t doing what is required. </a:t>
            </a:r>
            <a:endParaRPr/>
          </a:p>
        </p:txBody>
      </p:sp>
      <p:sp>
        <p:nvSpPr>
          <p:cNvPr id="539" name="Google Shape;539;g10f5184a7a0_0_55:notes"/>
          <p:cNvSpPr txBox="1"/>
          <p:nvPr>
            <p:ph idx="12" type="sldNum"/>
          </p:nvPr>
        </p:nvSpPr>
        <p:spPr>
          <a:xfrm>
            <a:off x="3884613" y="8685213"/>
            <a:ext cx="2971800" cy="458700"/>
          </a:xfrm>
          <a:prstGeom prst="rect">
            <a:avLst/>
          </a:prstGeom>
          <a:noFill/>
          <a:ln>
            <a:noFill/>
          </a:ln>
        </p:spPr>
        <p:txBody>
          <a:bodyPr anchorCtr="0" anchor="b" bIns="45700" lIns="91425" spcFirstLastPara="1" rIns="91425" wrap="square" tIns="45700">
            <a:noAutofit/>
          </a:body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 Id="rId2" Type="http://schemas.openxmlformats.org/officeDocument/2006/relationships/image" Target="../media/image1.png"/><Relationship Id="rId3" Type="http://schemas.openxmlformats.org/officeDocument/2006/relationships/image" Target="../media/image3.png"/></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 Id="rId2" Type="http://schemas.openxmlformats.org/officeDocument/2006/relationships/image" Target="../media/image1.png"/><Relationship Id="rId3" Type="http://schemas.openxmlformats.org/officeDocument/2006/relationships/image" Target="../media/image3.png"/></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 Id="rId2" Type="http://schemas.openxmlformats.org/officeDocument/2006/relationships/image" Target="../media/image1.png"/><Relationship Id="rId3" Type="http://schemas.openxmlformats.org/officeDocument/2006/relationships/image" Target="../media/image9.png"/></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 Id="rId2" Type="http://schemas.openxmlformats.org/officeDocument/2006/relationships/image" Target="../media/image1.png"/><Relationship Id="rId3" Type="http://schemas.openxmlformats.org/officeDocument/2006/relationships/image" Target="../media/image9.png"/></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Slide" showMasterSp="0" type="title">
  <p:cSld name="TITLE">
    <p:spTree>
      <p:nvGrpSpPr>
        <p:cNvPr id="14" name="Shape 14"/>
        <p:cNvGrpSpPr/>
        <p:nvPr/>
      </p:nvGrpSpPr>
      <p:grpSpPr>
        <a:xfrm>
          <a:off x="0" y="0"/>
          <a:ext cx="0" cy="0"/>
          <a:chOff x="0" y="0"/>
          <a:chExt cx="0" cy="0"/>
        </a:xfrm>
      </p:grpSpPr>
      <p:sp>
        <p:nvSpPr>
          <p:cNvPr id="15" name="Google Shape;15;p2"/>
          <p:cNvSpPr/>
          <p:nvPr/>
        </p:nvSpPr>
        <p:spPr>
          <a:xfrm>
            <a:off x="920834" y="1346946"/>
            <a:ext cx="10222992" cy="80683"/>
          </a:xfrm>
          <a:prstGeom prst="rect">
            <a:avLst/>
          </a:prstGeom>
          <a:blipFill rotWithShape="1">
            <a:blip r:embed="rId2">
              <a:alphaModFix amt="85000"/>
            </a:blip>
            <a:tile algn="ctr" flip="xy" tx="0" sx="92000" ty="-762000" sy="89000"/>
          </a:blip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6" name="Google Shape;16;p2"/>
          <p:cNvSpPr/>
          <p:nvPr/>
        </p:nvSpPr>
        <p:spPr>
          <a:xfrm>
            <a:off x="920834" y="4299696"/>
            <a:ext cx="10222992" cy="80683"/>
          </a:xfrm>
          <a:prstGeom prst="rect">
            <a:avLst/>
          </a:prstGeom>
          <a:blipFill rotWithShape="1">
            <a:blip r:embed="rId2">
              <a:alphaModFix amt="85000"/>
            </a:blip>
            <a:tile algn="ctr" flip="xy" tx="0" sx="92000" ty="-717550" sy="89000"/>
          </a:blip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7" name="Google Shape;17;p2"/>
          <p:cNvSpPr/>
          <p:nvPr/>
        </p:nvSpPr>
        <p:spPr>
          <a:xfrm>
            <a:off x="920834" y="1484779"/>
            <a:ext cx="10222992" cy="2743200"/>
          </a:xfrm>
          <a:prstGeom prst="rect">
            <a:avLst/>
          </a:prstGeom>
          <a:blipFill rotWithShape="1">
            <a:blip r:embed="rId2">
              <a:alphaModFix amt="85000"/>
            </a:blip>
            <a:tile algn="ctr" flip="xy" tx="0" sx="92000" ty="-704850" sy="89000"/>
          </a:blip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nvGrpSpPr>
          <p:cNvPr id="18" name="Google Shape;18;p2"/>
          <p:cNvGrpSpPr/>
          <p:nvPr/>
        </p:nvGrpSpPr>
        <p:grpSpPr>
          <a:xfrm>
            <a:off x="9649215" y="4068923"/>
            <a:ext cx="1080904" cy="1080902"/>
            <a:chOff x="9685338" y="4460675"/>
            <a:chExt cx="1080904" cy="1080902"/>
          </a:xfrm>
        </p:grpSpPr>
        <p:sp>
          <p:nvSpPr>
            <p:cNvPr id="19" name="Google Shape;19;p2"/>
            <p:cNvSpPr/>
            <p:nvPr/>
          </p:nvSpPr>
          <p:spPr>
            <a:xfrm>
              <a:off x="9685338" y="4460675"/>
              <a:ext cx="1080904" cy="1080902"/>
            </a:xfrm>
            <a:prstGeom prst="ellipse">
              <a:avLst/>
            </a:prstGeom>
            <a:blipFill rotWithShape="1">
              <a:blip r:embed="rId3">
                <a:alphaModFix/>
              </a:blip>
              <a:tile algn="tl" flip="none" tx="0" sx="85000" ty="0" sy="85000"/>
            </a:blip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0" name="Google Shape;20;p2"/>
            <p:cNvSpPr/>
            <p:nvPr/>
          </p:nvSpPr>
          <p:spPr>
            <a:xfrm>
              <a:off x="9793429" y="4568765"/>
              <a:ext cx="864723" cy="864722"/>
            </a:xfrm>
            <a:prstGeom prst="ellipse">
              <a:avLst/>
            </a:prstGeom>
            <a:noFill/>
            <a:ln cap="flat" cmpd="sng" w="25400">
              <a:solidFill>
                <a:srgbClr val="FFFFFF"/>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sp>
        <p:nvSpPr>
          <p:cNvPr id="21" name="Google Shape;21;p2"/>
          <p:cNvSpPr txBox="1"/>
          <p:nvPr>
            <p:ph type="ctrTitle"/>
          </p:nvPr>
        </p:nvSpPr>
        <p:spPr>
          <a:xfrm>
            <a:off x="1051560" y="1432223"/>
            <a:ext cx="9966960" cy="3035808"/>
          </a:xfrm>
          <a:prstGeom prst="rect">
            <a:avLst/>
          </a:prstGeom>
          <a:noFill/>
          <a:ln>
            <a:noFill/>
          </a:ln>
        </p:spPr>
        <p:txBody>
          <a:bodyPr anchorCtr="0" anchor="ctr" bIns="45700" lIns="91425" spcFirstLastPara="1" rIns="91425" wrap="square" tIns="45700">
            <a:noAutofit/>
          </a:bodyPr>
          <a:lstStyle>
            <a:lvl1pPr lvl="0" algn="l">
              <a:lnSpc>
                <a:spcPct val="80000"/>
              </a:lnSpc>
              <a:spcBef>
                <a:spcPts val="0"/>
              </a:spcBef>
              <a:spcAft>
                <a:spcPts val="0"/>
              </a:spcAft>
              <a:buSzPts val="9600"/>
              <a:buFont typeface="Rockwell"/>
              <a:buNone/>
              <a:defRPr sz="9600" cap="none"/>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22" name="Google Shape;22;p2"/>
          <p:cNvSpPr txBox="1"/>
          <p:nvPr>
            <p:ph idx="1" type="subTitle"/>
          </p:nvPr>
        </p:nvSpPr>
        <p:spPr>
          <a:xfrm>
            <a:off x="1069848" y="4389120"/>
            <a:ext cx="7891272" cy="1069848"/>
          </a:xfrm>
          <a:prstGeom prst="rect">
            <a:avLst/>
          </a:prstGeom>
          <a:noFill/>
          <a:ln>
            <a:noFill/>
          </a:ln>
        </p:spPr>
        <p:txBody>
          <a:bodyPr anchorCtr="0" anchor="t" bIns="45700" lIns="91425" spcFirstLastPara="1" rIns="91425" wrap="square" tIns="45700">
            <a:normAutofit/>
          </a:bodyPr>
          <a:lstStyle>
            <a:lvl1pPr lvl="0" algn="l">
              <a:lnSpc>
                <a:spcPct val="90000"/>
              </a:lnSpc>
              <a:spcBef>
                <a:spcPts val="1200"/>
              </a:spcBef>
              <a:spcAft>
                <a:spcPts val="0"/>
              </a:spcAft>
              <a:buSzPts val="1870"/>
              <a:buNone/>
              <a:defRPr sz="2200">
                <a:solidFill>
                  <a:schemeClr val="dk1"/>
                </a:solidFill>
              </a:defRPr>
            </a:lvl1pPr>
            <a:lvl2pPr lvl="1" algn="ctr">
              <a:lnSpc>
                <a:spcPct val="90000"/>
              </a:lnSpc>
              <a:spcBef>
                <a:spcPts val="400"/>
              </a:spcBef>
              <a:spcAft>
                <a:spcPts val="0"/>
              </a:spcAft>
              <a:buSzPts val="1870"/>
              <a:buNone/>
              <a:defRPr sz="2200"/>
            </a:lvl2pPr>
            <a:lvl3pPr lvl="2" algn="ctr">
              <a:lnSpc>
                <a:spcPct val="90000"/>
              </a:lnSpc>
              <a:spcBef>
                <a:spcPts val="400"/>
              </a:spcBef>
              <a:spcAft>
                <a:spcPts val="0"/>
              </a:spcAft>
              <a:buSzPts val="1870"/>
              <a:buNone/>
              <a:defRPr sz="2200"/>
            </a:lvl3pPr>
            <a:lvl4pPr lvl="3" algn="ctr">
              <a:lnSpc>
                <a:spcPct val="90000"/>
              </a:lnSpc>
              <a:spcBef>
                <a:spcPts val="400"/>
              </a:spcBef>
              <a:spcAft>
                <a:spcPts val="0"/>
              </a:spcAft>
              <a:buSzPts val="1700"/>
              <a:buNone/>
              <a:defRPr sz="2000"/>
            </a:lvl4pPr>
            <a:lvl5pPr lvl="4" algn="ctr">
              <a:lnSpc>
                <a:spcPct val="90000"/>
              </a:lnSpc>
              <a:spcBef>
                <a:spcPts val="400"/>
              </a:spcBef>
              <a:spcAft>
                <a:spcPts val="0"/>
              </a:spcAft>
              <a:buSzPts val="1700"/>
              <a:buNone/>
              <a:defRPr sz="2000"/>
            </a:lvl5pPr>
            <a:lvl6pPr lvl="5" algn="ctr">
              <a:lnSpc>
                <a:spcPct val="90000"/>
              </a:lnSpc>
              <a:spcBef>
                <a:spcPts val="400"/>
              </a:spcBef>
              <a:spcAft>
                <a:spcPts val="0"/>
              </a:spcAft>
              <a:buSzPts val="1700"/>
              <a:buNone/>
              <a:defRPr sz="2000"/>
            </a:lvl6pPr>
            <a:lvl7pPr lvl="6" algn="ctr">
              <a:lnSpc>
                <a:spcPct val="90000"/>
              </a:lnSpc>
              <a:spcBef>
                <a:spcPts val="400"/>
              </a:spcBef>
              <a:spcAft>
                <a:spcPts val="0"/>
              </a:spcAft>
              <a:buSzPts val="1700"/>
              <a:buNone/>
              <a:defRPr sz="2000"/>
            </a:lvl7pPr>
            <a:lvl8pPr lvl="7" algn="ctr">
              <a:lnSpc>
                <a:spcPct val="90000"/>
              </a:lnSpc>
              <a:spcBef>
                <a:spcPts val="400"/>
              </a:spcBef>
              <a:spcAft>
                <a:spcPts val="0"/>
              </a:spcAft>
              <a:buSzPts val="1700"/>
              <a:buNone/>
              <a:defRPr sz="2000"/>
            </a:lvl8pPr>
            <a:lvl9pPr lvl="8" algn="ctr">
              <a:lnSpc>
                <a:spcPct val="90000"/>
              </a:lnSpc>
              <a:spcBef>
                <a:spcPts val="400"/>
              </a:spcBef>
              <a:spcAft>
                <a:spcPts val="200"/>
              </a:spcAft>
              <a:buSzPts val="1700"/>
              <a:buNone/>
              <a:defRPr sz="2000"/>
            </a:lvl9pPr>
          </a:lstStyle>
          <a:p/>
        </p:txBody>
      </p:sp>
      <p:sp>
        <p:nvSpPr>
          <p:cNvPr id="23" name="Google Shape;23;p2"/>
          <p:cNvSpPr txBox="1"/>
          <p:nvPr>
            <p:ph idx="10" type="dt"/>
          </p:nvPr>
        </p:nvSpPr>
        <p:spPr>
          <a:xfrm>
            <a:off x="7964424" y="6272784"/>
            <a:ext cx="3273552" cy="365125"/>
          </a:xfrm>
          <a:prstGeom prst="rect">
            <a:avLst/>
          </a:prstGeom>
          <a:noFill/>
          <a:ln>
            <a:noFill/>
          </a:ln>
        </p:spPr>
        <p:txBody>
          <a:bodyPr anchorCtr="0" anchor="ctr" bIns="45700" lIns="91425" spcFirstLastPara="1" rIns="91425" wrap="square" tIns="45700">
            <a:noAutofit/>
          </a:bodyPr>
          <a:lstStyle>
            <a:lvl1pPr lvl="0" algn="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24" name="Google Shape;24;p2"/>
          <p:cNvSpPr txBox="1"/>
          <p:nvPr>
            <p:ph idx="11" type="ftr"/>
          </p:nvPr>
        </p:nvSpPr>
        <p:spPr>
          <a:xfrm>
            <a:off x="1088136" y="6272784"/>
            <a:ext cx="6327648"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25" name="Google Shape;25;p2"/>
          <p:cNvSpPr txBox="1"/>
          <p:nvPr>
            <p:ph idx="12" type="sldNum"/>
          </p:nvPr>
        </p:nvSpPr>
        <p:spPr>
          <a:xfrm>
            <a:off x="9592733" y="4289334"/>
            <a:ext cx="1193868" cy="640080"/>
          </a:xfrm>
          <a:prstGeom prst="rect">
            <a:avLst/>
          </a:prstGeom>
          <a:noFill/>
          <a:ln>
            <a:noFill/>
          </a:ln>
        </p:spPr>
        <p:txBody>
          <a:bodyPr anchorCtr="0" anchor="ctr" bIns="45700" lIns="91425" spcFirstLastPara="1" rIns="91425" wrap="square" tIns="45700">
            <a:noAutofit/>
          </a:bodyPr>
          <a:lstStyle>
            <a:lvl1pPr indent="0" lvl="0" marL="0" algn="ctr">
              <a:spcBef>
                <a:spcPts val="0"/>
              </a:spcBef>
              <a:buNone/>
              <a:defRPr b="1" i="0" sz="2800" u="none" cap="none" strike="noStrike">
                <a:solidFill>
                  <a:srgbClr val="FFFFFF"/>
                </a:solidFill>
                <a:latin typeface="Rockwell"/>
                <a:ea typeface="Rockwell"/>
                <a:cs typeface="Rockwell"/>
                <a:sym typeface="Rockwell"/>
              </a:defRPr>
            </a:lvl1pPr>
            <a:lvl2pPr indent="0" lvl="1" marL="0" algn="ctr">
              <a:spcBef>
                <a:spcPts val="0"/>
              </a:spcBef>
              <a:buNone/>
              <a:defRPr b="1" i="0" sz="2800" u="none" cap="none" strike="noStrike">
                <a:solidFill>
                  <a:srgbClr val="FFFFFF"/>
                </a:solidFill>
                <a:latin typeface="Rockwell"/>
                <a:ea typeface="Rockwell"/>
                <a:cs typeface="Rockwell"/>
                <a:sym typeface="Rockwell"/>
              </a:defRPr>
            </a:lvl2pPr>
            <a:lvl3pPr indent="0" lvl="2" marL="0" algn="ctr">
              <a:spcBef>
                <a:spcPts val="0"/>
              </a:spcBef>
              <a:buNone/>
              <a:defRPr b="1" i="0" sz="2800" u="none" cap="none" strike="noStrike">
                <a:solidFill>
                  <a:srgbClr val="FFFFFF"/>
                </a:solidFill>
                <a:latin typeface="Rockwell"/>
                <a:ea typeface="Rockwell"/>
                <a:cs typeface="Rockwell"/>
                <a:sym typeface="Rockwell"/>
              </a:defRPr>
            </a:lvl3pPr>
            <a:lvl4pPr indent="0" lvl="3" marL="0" algn="ctr">
              <a:spcBef>
                <a:spcPts val="0"/>
              </a:spcBef>
              <a:buNone/>
              <a:defRPr b="1" i="0" sz="2800" u="none" cap="none" strike="noStrike">
                <a:solidFill>
                  <a:srgbClr val="FFFFFF"/>
                </a:solidFill>
                <a:latin typeface="Rockwell"/>
                <a:ea typeface="Rockwell"/>
                <a:cs typeface="Rockwell"/>
                <a:sym typeface="Rockwell"/>
              </a:defRPr>
            </a:lvl4pPr>
            <a:lvl5pPr indent="0" lvl="4" marL="0" algn="ctr">
              <a:spcBef>
                <a:spcPts val="0"/>
              </a:spcBef>
              <a:buNone/>
              <a:defRPr b="1" i="0" sz="2800" u="none" cap="none" strike="noStrike">
                <a:solidFill>
                  <a:srgbClr val="FFFFFF"/>
                </a:solidFill>
                <a:latin typeface="Rockwell"/>
                <a:ea typeface="Rockwell"/>
                <a:cs typeface="Rockwell"/>
                <a:sym typeface="Rockwell"/>
              </a:defRPr>
            </a:lvl5pPr>
            <a:lvl6pPr indent="0" lvl="5" marL="0" algn="ctr">
              <a:spcBef>
                <a:spcPts val="0"/>
              </a:spcBef>
              <a:buNone/>
              <a:defRPr b="1" i="0" sz="2800" u="none" cap="none" strike="noStrike">
                <a:solidFill>
                  <a:srgbClr val="FFFFFF"/>
                </a:solidFill>
                <a:latin typeface="Rockwell"/>
                <a:ea typeface="Rockwell"/>
                <a:cs typeface="Rockwell"/>
                <a:sym typeface="Rockwell"/>
              </a:defRPr>
            </a:lvl6pPr>
            <a:lvl7pPr indent="0" lvl="6" marL="0" algn="ctr">
              <a:spcBef>
                <a:spcPts val="0"/>
              </a:spcBef>
              <a:buNone/>
              <a:defRPr b="1" i="0" sz="2800" u="none" cap="none" strike="noStrike">
                <a:solidFill>
                  <a:srgbClr val="FFFFFF"/>
                </a:solidFill>
                <a:latin typeface="Rockwell"/>
                <a:ea typeface="Rockwell"/>
                <a:cs typeface="Rockwell"/>
                <a:sym typeface="Rockwell"/>
              </a:defRPr>
            </a:lvl7pPr>
            <a:lvl8pPr indent="0" lvl="7" marL="0" algn="ctr">
              <a:spcBef>
                <a:spcPts val="0"/>
              </a:spcBef>
              <a:buNone/>
              <a:defRPr b="1" i="0" sz="2800" u="none" cap="none" strike="noStrike">
                <a:solidFill>
                  <a:srgbClr val="FFFFFF"/>
                </a:solidFill>
                <a:latin typeface="Rockwell"/>
                <a:ea typeface="Rockwell"/>
                <a:cs typeface="Rockwell"/>
                <a:sym typeface="Rockwell"/>
              </a:defRPr>
            </a:lvl8pPr>
            <a:lvl9pPr indent="0" lvl="8" marL="0" algn="ctr">
              <a:spcBef>
                <a:spcPts val="0"/>
              </a:spcBef>
              <a:buNone/>
              <a:defRPr b="1" i="0" sz="2800" u="none" cap="none" strike="noStrike">
                <a:solidFill>
                  <a:srgbClr val="FFFFFF"/>
                </a:solidFill>
                <a:latin typeface="Rockwell"/>
                <a:ea typeface="Rockwell"/>
                <a:cs typeface="Rockwell"/>
                <a:sym typeface="Rockwell"/>
              </a:defRPr>
            </a:lvl9pPr>
          </a:lstStyle>
          <a:p>
            <a:pPr indent="0" lvl="0" marL="0" rtl="0" algn="ctr">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and Content" type="obj">
  <p:cSld name="OBJECT">
    <p:spTree>
      <p:nvGrpSpPr>
        <p:cNvPr id="26" name="Shape 26"/>
        <p:cNvGrpSpPr/>
        <p:nvPr/>
      </p:nvGrpSpPr>
      <p:grpSpPr>
        <a:xfrm>
          <a:off x="0" y="0"/>
          <a:ext cx="0" cy="0"/>
          <a:chOff x="0" y="0"/>
          <a:chExt cx="0" cy="0"/>
        </a:xfrm>
      </p:grpSpPr>
      <p:sp>
        <p:nvSpPr>
          <p:cNvPr id="27" name="Google Shape;27;p3"/>
          <p:cNvSpPr txBox="1"/>
          <p:nvPr>
            <p:ph type="title"/>
          </p:nvPr>
        </p:nvSpPr>
        <p:spPr>
          <a:xfrm>
            <a:off x="1069848" y="484632"/>
            <a:ext cx="10058400" cy="1609344"/>
          </a:xfrm>
          <a:prstGeom prst="rect">
            <a:avLst/>
          </a:prstGeom>
          <a:noFill/>
          <a:ln>
            <a:noFill/>
          </a:ln>
        </p:spPr>
        <p:txBody>
          <a:bodyPr anchorCtr="0" anchor="ctr" bIns="45700" lIns="91425" spcFirstLastPara="1" rIns="91425" wrap="square" tIns="45700">
            <a:normAutofit/>
          </a:bodyPr>
          <a:lstStyle>
            <a:lvl1pPr lvl="0" algn="l">
              <a:lnSpc>
                <a:spcPct val="90000"/>
              </a:lnSpc>
              <a:spcBef>
                <a:spcPts val="0"/>
              </a:spcBef>
              <a:spcAft>
                <a:spcPts val="0"/>
              </a:spcAft>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28" name="Google Shape;28;p3"/>
          <p:cNvSpPr txBox="1"/>
          <p:nvPr>
            <p:ph idx="1" type="body"/>
          </p:nvPr>
        </p:nvSpPr>
        <p:spPr>
          <a:xfrm>
            <a:off x="1069848" y="2121408"/>
            <a:ext cx="10058400" cy="4050792"/>
          </a:xfrm>
          <a:prstGeom prst="rect">
            <a:avLst/>
          </a:prstGeom>
          <a:noFill/>
          <a:ln>
            <a:noFill/>
          </a:ln>
        </p:spPr>
        <p:txBody>
          <a:bodyPr anchorCtr="0" anchor="t" bIns="45700" lIns="91425" spcFirstLastPara="1" rIns="91425" wrap="square" tIns="45700">
            <a:normAutofit/>
          </a:bodyPr>
          <a:lstStyle>
            <a:lvl1pPr indent="-325755" lvl="0" marL="457200" algn="l">
              <a:lnSpc>
                <a:spcPct val="90000"/>
              </a:lnSpc>
              <a:spcBef>
                <a:spcPts val="1200"/>
              </a:spcBef>
              <a:spcAft>
                <a:spcPts val="0"/>
              </a:spcAft>
              <a:buSzPts val="1530"/>
              <a:buChar char="▪"/>
              <a:defRPr/>
            </a:lvl1pPr>
            <a:lvl2pPr indent="-325755" lvl="1" marL="914400" algn="l">
              <a:lnSpc>
                <a:spcPct val="90000"/>
              </a:lnSpc>
              <a:spcBef>
                <a:spcPts val="400"/>
              </a:spcBef>
              <a:spcAft>
                <a:spcPts val="0"/>
              </a:spcAft>
              <a:buSzPts val="1530"/>
              <a:buChar char="▪"/>
              <a:defRPr/>
            </a:lvl2pPr>
            <a:lvl3pPr indent="-325755" lvl="2" marL="1371600" algn="l">
              <a:lnSpc>
                <a:spcPct val="90000"/>
              </a:lnSpc>
              <a:spcBef>
                <a:spcPts val="400"/>
              </a:spcBef>
              <a:spcAft>
                <a:spcPts val="0"/>
              </a:spcAft>
              <a:buSzPts val="1530"/>
              <a:buChar char="▪"/>
              <a:defRPr/>
            </a:lvl3pPr>
            <a:lvl4pPr indent="-325755" lvl="3" marL="1828800" algn="l">
              <a:lnSpc>
                <a:spcPct val="90000"/>
              </a:lnSpc>
              <a:spcBef>
                <a:spcPts val="400"/>
              </a:spcBef>
              <a:spcAft>
                <a:spcPts val="0"/>
              </a:spcAft>
              <a:buSzPts val="1530"/>
              <a:buChar char="▪"/>
              <a:defRPr/>
            </a:lvl4pPr>
            <a:lvl5pPr indent="-325754" lvl="4" marL="2286000" algn="l">
              <a:lnSpc>
                <a:spcPct val="90000"/>
              </a:lnSpc>
              <a:spcBef>
                <a:spcPts val="400"/>
              </a:spcBef>
              <a:spcAft>
                <a:spcPts val="0"/>
              </a:spcAft>
              <a:buSzPts val="1530"/>
              <a:buChar char="▪"/>
              <a:defRPr/>
            </a:lvl5pPr>
            <a:lvl6pPr indent="-325754" lvl="5" marL="2743200" algn="l">
              <a:lnSpc>
                <a:spcPct val="90000"/>
              </a:lnSpc>
              <a:spcBef>
                <a:spcPts val="400"/>
              </a:spcBef>
              <a:spcAft>
                <a:spcPts val="0"/>
              </a:spcAft>
              <a:buSzPts val="1530"/>
              <a:buChar char="▪"/>
              <a:defRPr/>
            </a:lvl6pPr>
            <a:lvl7pPr indent="-325754" lvl="6" marL="3200400" algn="l">
              <a:lnSpc>
                <a:spcPct val="90000"/>
              </a:lnSpc>
              <a:spcBef>
                <a:spcPts val="400"/>
              </a:spcBef>
              <a:spcAft>
                <a:spcPts val="0"/>
              </a:spcAft>
              <a:buSzPts val="1530"/>
              <a:buChar char="▪"/>
              <a:defRPr/>
            </a:lvl7pPr>
            <a:lvl8pPr indent="-325754" lvl="7" marL="3657600" algn="l">
              <a:lnSpc>
                <a:spcPct val="90000"/>
              </a:lnSpc>
              <a:spcBef>
                <a:spcPts val="400"/>
              </a:spcBef>
              <a:spcAft>
                <a:spcPts val="0"/>
              </a:spcAft>
              <a:buSzPts val="1530"/>
              <a:buChar char="▪"/>
              <a:defRPr/>
            </a:lvl8pPr>
            <a:lvl9pPr indent="-325754" lvl="8" marL="4114800" algn="l">
              <a:lnSpc>
                <a:spcPct val="90000"/>
              </a:lnSpc>
              <a:spcBef>
                <a:spcPts val="400"/>
              </a:spcBef>
              <a:spcAft>
                <a:spcPts val="200"/>
              </a:spcAft>
              <a:buSzPts val="1530"/>
              <a:buChar char="▪"/>
              <a:defRPr/>
            </a:lvl9pPr>
          </a:lstStyle>
          <a:p/>
        </p:txBody>
      </p:sp>
      <p:sp>
        <p:nvSpPr>
          <p:cNvPr id="29" name="Google Shape;29;p3"/>
          <p:cNvSpPr txBox="1"/>
          <p:nvPr>
            <p:ph idx="10" type="dt"/>
          </p:nvPr>
        </p:nvSpPr>
        <p:spPr>
          <a:xfrm>
            <a:off x="7964424" y="6272784"/>
            <a:ext cx="3273552" cy="365125"/>
          </a:xfrm>
          <a:prstGeom prst="rect">
            <a:avLst/>
          </a:prstGeom>
          <a:noFill/>
          <a:ln>
            <a:noFill/>
          </a:ln>
        </p:spPr>
        <p:txBody>
          <a:bodyPr anchorCtr="0" anchor="ctr" bIns="45700" lIns="91425" spcFirstLastPara="1" rIns="91425" wrap="square" tIns="45700">
            <a:noAutofit/>
          </a:bodyPr>
          <a:lstStyle>
            <a:lvl1pPr lvl="0" algn="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30" name="Google Shape;30;p3"/>
          <p:cNvSpPr txBox="1"/>
          <p:nvPr>
            <p:ph idx="11" type="ftr"/>
          </p:nvPr>
        </p:nvSpPr>
        <p:spPr>
          <a:xfrm>
            <a:off x="1088136" y="6272784"/>
            <a:ext cx="6327648"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31" name="Google Shape;31;p3"/>
          <p:cNvSpPr txBox="1"/>
          <p:nvPr>
            <p:ph idx="12" type="sldNum"/>
          </p:nvPr>
        </p:nvSpPr>
        <p:spPr>
          <a:xfrm>
            <a:off x="11311128" y="6272784"/>
            <a:ext cx="640080" cy="365125"/>
          </a:xfrm>
          <a:prstGeom prst="rect">
            <a:avLst/>
          </a:prstGeom>
          <a:noFill/>
          <a:ln>
            <a:noFill/>
          </a:ln>
        </p:spPr>
        <p:txBody>
          <a:bodyPr anchorCtr="0" anchor="ctr" bIns="45700" lIns="91425" spcFirstLastPara="1" rIns="91425" wrap="square" tIns="45700">
            <a:noAutofit/>
          </a:bodyPr>
          <a:lstStyle>
            <a:lvl1pPr indent="0" lvl="0" marL="0" algn="ctr">
              <a:spcBef>
                <a:spcPts val="0"/>
              </a:spcBef>
              <a:buNone/>
              <a:defRPr/>
            </a:lvl1pPr>
            <a:lvl2pPr indent="0" lvl="1" marL="0" algn="ctr">
              <a:spcBef>
                <a:spcPts val="0"/>
              </a:spcBef>
              <a:buNone/>
              <a:defRPr/>
            </a:lvl2pPr>
            <a:lvl3pPr indent="0" lvl="2" marL="0" algn="ctr">
              <a:spcBef>
                <a:spcPts val="0"/>
              </a:spcBef>
              <a:buNone/>
              <a:defRPr/>
            </a:lvl3pPr>
            <a:lvl4pPr indent="0" lvl="3" marL="0" algn="ctr">
              <a:spcBef>
                <a:spcPts val="0"/>
              </a:spcBef>
              <a:buNone/>
              <a:defRPr/>
            </a:lvl4pPr>
            <a:lvl5pPr indent="0" lvl="4" marL="0" algn="ctr">
              <a:spcBef>
                <a:spcPts val="0"/>
              </a:spcBef>
              <a:buNone/>
              <a:defRPr/>
            </a:lvl5pPr>
            <a:lvl6pPr indent="0" lvl="5" marL="0" algn="ctr">
              <a:spcBef>
                <a:spcPts val="0"/>
              </a:spcBef>
              <a:buNone/>
              <a:defRPr/>
            </a:lvl6pPr>
            <a:lvl7pPr indent="0" lvl="6" marL="0" algn="ctr">
              <a:spcBef>
                <a:spcPts val="0"/>
              </a:spcBef>
              <a:buNone/>
              <a:defRPr/>
            </a:lvl7pPr>
            <a:lvl8pPr indent="0" lvl="7" marL="0" algn="ctr">
              <a:spcBef>
                <a:spcPts val="0"/>
              </a:spcBef>
              <a:buNone/>
              <a:defRPr/>
            </a:lvl8pPr>
            <a:lvl9pPr indent="0" lvl="8" marL="0" algn="ctr">
              <a:spcBef>
                <a:spcPts val="0"/>
              </a:spcBef>
              <a:buNone/>
              <a:defRPr/>
            </a:lvl9pPr>
          </a:lstStyle>
          <a:p>
            <a:pPr indent="0" lvl="0" marL="0" rtl="0" algn="ctr">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Section Header" showMasterSp="0" type="secHead">
  <p:cSld name="SECTION_HEADER">
    <p:spTree>
      <p:nvGrpSpPr>
        <p:cNvPr id="32" name="Shape 32"/>
        <p:cNvGrpSpPr/>
        <p:nvPr/>
      </p:nvGrpSpPr>
      <p:grpSpPr>
        <a:xfrm>
          <a:off x="0" y="0"/>
          <a:ext cx="0" cy="0"/>
          <a:chOff x="0" y="0"/>
          <a:chExt cx="0" cy="0"/>
        </a:xfrm>
      </p:grpSpPr>
      <p:sp>
        <p:nvSpPr>
          <p:cNvPr id="33" name="Google Shape;33;p4"/>
          <p:cNvSpPr/>
          <p:nvPr/>
        </p:nvSpPr>
        <p:spPr>
          <a:xfrm>
            <a:off x="0" y="4917989"/>
            <a:ext cx="12192000" cy="1940010"/>
          </a:xfrm>
          <a:prstGeom prst="rect">
            <a:avLst/>
          </a:prstGeom>
          <a:blipFill rotWithShape="1">
            <a:blip r:embed="rId2">
              <a:alphaModFix amt="85000"/>
            </a:blip>
            <a:tile algn="ctr" flip="xy" tx="0" sx="92000" ty="-704850" sy="89000"/>
          </a:blip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4" name="Google Shape;34;p4"/>
          <p:cNvSpPr txBox="1"/>
          <p:nvPr>
            <p:ph type="title"/>
          </p:nvPr>
        </p:nvSpPr>
        <p:spPr>
          <a:xfrm>
            <a:off x="2167128" y="1225296"/>
            <a:ext cx="9281160" cy="3520440"/>
          </a:xfrm>
          <a:prstGeom prst="rect">
            <a:avLst/>
          </a:prstGeom>
          <a:noFill/>
          <a:ln>
            <a:noFill/>
          </a:ln>
        </p:spPr>
        <p:txBody>
          <a:bodyPr anchorCtr="0" anchor="ctr" bIns="45700" lIns="91425" spcFirstLastPara="1" rIns="91425" wrap="square" tIns="45700">
            <a:normAutofit/>
          </a:bodyPr>
          <a:lstStyle>
            <a:lvl1pPr lvl="0" algn="l">
              <a:lnSpc>
                <a:spcPct val="80000"/>
              </a:lnSpc>
              <a:spcBef>
                <a:spcPts val="0"/>
              </a:spcBef>
              <a:spcAft>
                <a:spcPts val="0"/>
              </a:spcAft>
              <a:buSzPts val="8000"/>
              <a:buFont typeface="Rockwell"/>
              <a:buNone/>
              <a:defRPr b="0" sz="8000"/>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35" name="Google Shape;35;p4"/>
          <p:cNvSpPr txBox="1"/>
          <p:nvPr>
            <p:ph idx="1" type="body"/>
          </p:nvPr>
        </p:nvSpPr>
        <p:spPr>
          <a:xfrm>
            <a:off x="2165774" y="5020056"/>
            <a:ext cx="9052560" cy="1066800"/>
          </a:xfrm>
          <a:prstGeom prst="rect">
            <a:avLst/>
          </a:prstGeom>
          <a:noFill/>
          <a:ln>
            <a:noFill/>
          </a:ln>
        </p:spPr>
        <p:txBody>
          <a:bodyPr anchorCtr="0" anchor="t" bIns="45700" lIns="91425" spcFirstLastPara="1" rIns="91425" wrap="square" tIns="45700">
            <a:normAutofit/>
          </a:bodyPr>
          <a:lstStyle>
            <a:lvl1pPr indent="-228600" lvl="0" marL="457200" algn="l">
              <a:lnSpc>
                <a:spcPct val="90000"/>
              </a:lnSpc>
              <a:spcBef>
                <a:spcPts val="1200"/>
              </a:spcBef>
              <a:spcAft>
                <a:spcPts val="0"/>
              </a:spcAft>
              <a:buSzPts val="1700"/>
              <a:buNone/>
              <a:defRPr sz="2000">
                <a:solidFill>
                  <a:schemeClr val="dk1"/>
                </a:solidFill>
              </a:defRPr>
            </a:lvl1pPr>
            <a:lvl2pPr indent="-228600" lvl="1" marL="914400" algn="l">
              <a:lnSpc>
                <a:spcPct val="90000"/>
              </a:lnSpc>
              <a:spcBef>
                <a:spcPts val="400"/>
              </a:spcBef>
              <a:spcAft>
                <a:spcPts val="0"/>
              </a:spcAft>
              <a:buSzPts val="1530"/>
              <a:buNone/>
              <a:defRPr sz="1800">
                <a:solidFill>
                  <a:srgbClr val="888888"/>
                </a:solidFill>
              </a:defRPr>
            </a:lvl2pPr>
            <a:lvl3pPr indent="-228600" lvl="2" marL="1371600" algn="l">
              <a:lnSpc>
                <a:spcPct val="90000"/>
              </a:lnSpc>
              <a:spcBef>
                <a:spcPts val="400"/>
              </a:spcBef>
              <a:spcAft>
                <a:spcPts val="0"/>
              </a:spcAft>
              <a:buSzPts val="1360"/>
              <a:buNone/>
              <a:defRPr sz="1600">
                <a:solidFill>
                  <a:srgbClr val="888888"/>
                </a:solidFill>
              </a:defRPr>
            </a:lvl3pPr>
            <a:lvl4pPr indent="-228600" lvl="3" marL="1828800" algn="l">
              <a:lnSpc>
                <a:spcPct val="90000"/>
              </a:lnSpc>
              <a:spcBef>
                <a:spcPts val="400"/>
              </a:spcBef>
              <a:spcAft>
                <a:spcPts val="0"/>
              </a:spcAft>
              <a:buSzPts val="1190"/>
              <a:buNone/>
              <a:defRPr sz="1400">
                <a:solidFill>
                  <a:srgbClr val="888888"/>
                </a:solidFill>
              </a:defRPr>
            </a:lvl4pPr>
            <a:lvl5pPr indent="-228600" lvl="4" marL="2286000" algn="l">
              <a:lnSpc>
                <a:spcPct val="90000"/>
              </a:lnSpc>
              <a:spcBef>
                <a:spcPts val="400"/>
              </a:spcBef>
              <a:spcAft>
                <a:spcPts val="0"/>
              </a:spcAft>
              <a:buSzPts val="1190"/>
              <a:buNone/>
              <a:defRPr sz="1400">
                <a:solidFill>
                  <a:srgbClr val="888888"/>
                </a:solidFill>
              </a:defRPr>
            </a:lvl5pPr>
            <a:lvl6pPr indent="-228600" lvl="5" marL="2743200" algn="l">
              <a:lnSpc>
                <a:spcPct val="90000"/>
              </a:lnSpc>
              <a:spcBef>
                <a:spcPts val="400"/>
              </a:spcBef>
              <a:spcAft>
                <a:spcPts val="0"/>
              </a:spcAft>
              <a:buSzPts val="1190"/>
              <a:buNone/>
              <a:defRPr sz="1400">
                <a:solidFill>
                  <a:srgbClr val="888888"/>
                </a:solidFill>
              </a:defRPr>
            </a:lvl6pPr>
            <a:lvl7pPr indent="-228600" lvl="6" marL="3200400" algn="l">
              <a:lnSpc>
                <a:spcPct val="90000"/>
              </a:lnSpc>
              <a:spcBef>
                <a:spcPts val="400"/>
              </a:spcBef>
              <a:spcAft>
                <a:spcPts val="0"/>
              </a:spcAft>
              <a:buSzPts val="1190"/>
              <a:buNone/>
              <a:defRPr sz="1400">
                <a:solidFill>
                  <a:srgbClr val="888888"/>
                </a:solidFill>
              </a:defRPr>
            </a:lvl7pPr>
            <a:lvl8pPr indent="-228600" lvl="7" marL="3657600" algn="l">
              <a:lnSpc>
                <a:spcPct val="90000"/>
              </a:lnSpc>
              <a:spcBef>
                <a:spcPts val="400"/>
              </a:spcBef>
              <a:spcAft>
                <a:spcPts val="0"/>
              </a:spcAft>
              <a:buSzPts val="1190"/>
              <a:buNone/>
              <a:defRPr sz="1400">
                <a:solidFill>
                  <a:srgbClr val="888888"/>
                </a:solidFill>
              </a:defRPr>
            </a:lvl8pPr>
            <a:lvl9pPr indent="-228600" lvl="8" marL="4114800" algn="l">
              <a:lnSpc>
                <a:spcPct val="90000"/>
              </a:lnSpc>
              <a:spcBef>
                <a:spcPts val="400"/>
              </a:spcBef>
              <a:spcAft>
                <a:spcPts val="200"/>
              </a:spcAft>
              <a:buSzPts val="1190"/>
              <a:buNone/>
              <a:defRPr sz="1400">
                <a:solidFill>
                  <a:srgbClr val="888888"/>
                </a:solidFill>
              </a:defRPr>
            </a:lvl9pPr>
          </a:lstStyle>
          <a:p/>
        </p:txBody>
      </p:sp>
      <p:sp>
        <p:nvSpPr>
          <p:cNvPr id="36" name="Google Shape;36;p4"/>
          <p:cNvSpPr txBox="1"/>
          <p:nvPr>
            <p:ph idx="10" type="dt"/>
          </p:nvPr>
        </p:nvSpPr>
        <p:spPr>
          <a:xfrm>
            <a:off x="8593667" y="6272784"/>
            <a:ext cx="2644309" cy="365125"/>
          </a:xfrm>
          <a:prstGeom prst="rect">
            <a:avLst/>
          </a:prstGeom>
          <a:noFill/>
          <a:ln>
            <a:noFill/>
          </a:ln>
        </p:spPr>
        <p:txBody>
          <a:bodyPr anchorCtr="0" anchor="ctr" bIns="45700" lIns="91425" spcFirstLastPara="1" rIns="91425" wrap="square" tIns="45700">
            <a:noAutofit/>
          </a:bodyPr>
          <a:lstStyle>
            <a:lvl1pPr lvl="0" algn="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37" name="Google Shape;37;p4"/>
          <p:cNvSpPr txBox="1"/>
          <p:nvPr>
            <p:ph idx="11" type="ftr"/>
          </p:nvPr>
        </p:nvSpPr>
        <p:spPr>
          <a:xfrm>
            <a:off x="2182708" y="6272784"/>
            <a:ext cx="6327648"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grpSp>
        <p:nvGrpSpPr>
          <p:cNvPr id="38" name="Google Shape;38;p4"/>
          <p:cNvGrpSpPr/>
          <p:nvPr/>
        </p:nvGrpSpPr>
        <p:grpSpPr>
          <a:xfrm>
            <a:off x="897399" y="2325848"/>
            <a:ext cx="1080904" cy="1080902"/>
            <a:chOff x="9685338" y="4460675"/>
            <a:chExt cx="1080904" cy="1080902"/>
          </a:xfrm>
        </p:grpSpPr>
        <p:sp>
          <p:nvSpPr>
            <p:cNvPr id="39" name="Google Shape;39;p4"/>
            <p:cNvSpPr/>
            <p:nvPr/>
          </p:nvSpPr>
          <p:spPr>
            <a:xfrm>
              <a:off x="9685338" y="4460675"/>
              <a:ext cx="1080904" cy="1080902"/>
            </a:xfrm>
            <a:prstGeom prst="ellipse">
              <a:avLst/>
            </a:prstGeom>
            <a:blipFill rotWithShape="1">
              <a:blip r:embed="rId3">
                <a:alphaModFix/>
              </a:blip>
              <a:tile algn="tl" flip="none" tx="0" sx="85000" ty="0" sy="85000"/>
            </a:blip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0" name="Google Shape;40;p4"/>
            <p:cNvSpPr/>
            <p:nvPr/>
          </p:nvSpPr>
          <p:spPr>
            <a:xfrm>
              <a:off x="9793429" y="4568765"/>
              <a:ext cx="864723" cy="864722"/>
            </a:xfrm>
            <a:prstGeom prst="ellipse">
              <a:avLst/>
            </a:prstGeom>
            <a:noFill/>
            <a:ln cap="flat" cmpd="sng" w="25400">
              <a:solidFill>
                <a:srgbClr val="FFFFFF"/>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sp>
        <p:nvSpPr>
          <p:cNvPr id="41" name="Google Shape;41;p4"/>
          <p:cNvSpPr txBox="1"/>
          <p:nvPr>
            <p:ph idx="12" type="sldNum"/>
          </p:nvPr>
        </p:nvSpPr>
        <p:spPr>
          <a:xfrm>
            <a:off x="843702" y="2506133"/>
            <a:ext cx="1188298" cy="720332"/>
          </a:xfrm>
          <a:prstGeom prst="rect">
            <a:avLst/>
          </a:prstGeom>
          <a:noFill/>
          <a:ln>
            <a:noFill/>
          </a:ln>
        </p:spPr>
        <p:txBody>
          <a:bodyPr anchorCtr="0" anchor="ctr" bIns="45700" lIns="91425" spcFirstLastPara="1" rIns="91425" wrap="square" tIns="45700">
            <a:noAutofit/>
          </a:bodyPr>
          <a:lstStyle>
            <a:lvl1pPr indent="0" lvl="0" marL="0" algn="ctr">
              <a:spcBef>
                <a:spcPts val="0"/>
              </a:spcBef>
              <a:buNone/>
              <a:defRPr b="1" i="0" sz="2800" u="none" cap="none" strike="noStrike">
                <a:solidFill>
                  <a:srgbClr val="FFFFFF"/>
                </a:solidFill>
                <a:latin typeface="Rockwell"/>
                <a:ea typeface="Rockwell"/>
                <a:cs typeface="Rockwell"/>
                <a:sym typeface="Rockwell"/>
              </a:defRPr>
            </a:lvl1pPr>
            <a:lvl2pPr indent="0" lvl="1" marL="0" algn="ctr">
              <a:spcBef>
                <a:spcPts val="0"/>
              </a:spcBef>
              <a:buNone/>
              <a:defRPr b="1" i="0" sz="2800" u="none" cap="none" strike="noStrike">
                <a:solidFill>
                  <a:srgbClr val="FFFFFF"/>
                </a:solidFill>
                <a:latin typeface="Rockwell"/>
                <a:ea typeface="Rockwell"/>
                <a:cs typeface="Rockwell"/>
                <a:sym typeface="Rockwell"/>
              </a:defRPr>
            </a:lvl2pPr>
            <a:lvl3pPr indent="0" lvl="2" marL="0" algn="ctr">
              <a:spcBef>
                <a:spcPts val="0"/>
              </a:spcBef>
              <a:buNone/>
              <a:defRPr b="1" i="0" sz="2800" u="none" cap="none" strike="noStrike">
                <a:solidFill>
                  <a:srgbClr val="FFFFFF"/>
                </a:solidFill>
                <a:latin typeface="Rockwell"/>
                <a:ea typeface="Rockwell"/>
                <a:cs typeface="Rockwell"/>
                <a:sym typeface="Rockwell"/>
              </a:defRPr>
            </a:lvl3pPr>
            <a:lvl4pPr indent="0" lvl="3" marL="0" algn="ctr">
              <a:spcBef>
                <a:spcPts val="0"/>
              </a:spcBef>
              <a:buNone/>
              <a:defRPr b="1" i="0" sz="2800" u="none" cap="none" strike="noStrike">
                <a:solidFill>
                  <a:srgbClr val="FFFFFF"/>
                </a:solidFill>
                <a:latin typeface="Rockwell"/>
                <a:ea typeface="Rockwell"/>
                <a:cs typeface="Rockwell"/>
                <a:sym typeface="Rockwell"/>
              </a:defRPr>
            </a:lvl4pPr>
            <a:lvl5pPr indent="0" lvl="4" marL="0" algn="ctr">
              <a:spcBef>
                <a:spcPts val="0"/>
              </a:spcBef>
              <a:buNone/>
              <a:defRPr b="1" i="0" sz="2800" u="none" cap="none" strike="noStrike">
                <a:solidFill>
                  <a:srgbClr val="FFFFFF"/>
                </a:solidFill>
                <a:latin typeface="Rockwell"/>
                <a:ea typeface="Rockwell"/>
                <a:cs typeface="Rockwell"/>
                <a:sym typeface="Rockwell"/>
              </a:defRPr>
            </a:lvl5pPr>
            <a:lvl6pPr indent="0" lvl="5" marL="0" algn="ctr">
              <a:spcBef>
                <a:spcPts val="0"/>
              </a:spcBef>
              <a:buNone/>
              <a:defRPr b="1" i="0" sz="2800" u="none" cap="none" strike="noStrike">
                <a:solidFill>
                  <a:srgbClr val="FFFFFF"/>
                </a:solidFill>
                <a:latin typeface="Rockwell"/>
                <a:ea typeface="Rockwell"/>
                <a:cs typeface="Rockwell"/>
                <a:sym typeface="Rockwell"/>
              </a:defRPr>
            </a:lvl6pPr>
            <a:lvl7pPr indent="0" lvl="6" marL="0" algn="ctr">
              <a:spcBef>
                <a:spcPts val="0"/>
              </a:spcBef>
              <a:buNone/>
              <a:defRPr b="1" i="0" sz="2800" u="none" cap="none" strike="noStrike">
                <a:solidFill>
                  <a:srgbClr val="FFFFFF"/>
                </a:solidFill>
                <a:latin typeface="Rockwell"/>
                <a:ea typeface="Rockwell"/>
                <a:cs typeface="Rockwell"/>
                <a:sym typeface="Rockwell"/>
              </a:defRPr>
            </a:lvl7pPr>
            <a:lvl8pPr indent="0" lvl="7" marL="0" algn="ctr">
              <a:spcBef>
                <a:spcPts val="0"/>
              </a:spcBef>
              <a:buNone/>
              <a:defRPr b="1" i="0" sz="2800" u="none" cap="none" strike="noStrike">
                <a:solidFill>
                  <a:srgbClr val="FFFFFF"/>
                </a:solidFill>
                <a:latin typeface="Rockwell"/>
                <a:ea typeface="Rockwell"/>
                <a:cs typeface="Rockwell"/>
                <a:sym typeface="Rockwell"/>
              </a:defRPr>
            </a:lvl8pPr>
            <a:lvl9pPr indent="0" lvl="8" marL="0" algn="ctr">
              <a:spcBef>
                <a:spcPts val="0"/>
              </a:spcBef>
              <a:buNone/>
              <a:defRPr b="1" i="0" sz="2800" u="none" cap="none" strike="noStrike">
                <a:solidFill>
                  <a:srgbClr val="FFFFFF"/>
                </a:solidFill>
                <a:latin typeface="Rockwell"/>
                <a:ea typeface="Rockwell"/>
                <a:cs typeface="Rockwell"/>
                <a:sym typeface="Rockwell"/>
              </a:defRPr>
            </a:lvl9pPr>
          </a:lstStyle>
          <a:p>
            <a:pPr indent="0" lvl="0" marL="0" rtl="0" algn="ctr">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wo Content" type="twoObj">
  <p:cSld name="TWO_OBJECTS">
    <p:spTree>
      <p:nvGrpSpPr>
        <p:cNvPr id="42" name="Shape 42"/>
        <p:cNvGrpSpPr/>
        <p:nvPr/>
      </p:nvGrpSpPr>
      <p:grpSpPr>
        <a:xfrm>
          <a:off x="0" y="0"/>
          <a:ext cx="0" cy="0"/>
          <a:chOff x="0" y="0"/>
          <a:chExt cx="0" cy="0"/>
        </a:xfrm>
      </p:grpSpPr>
      <p:sp>
        <p:nvSpPr>
          <p:cNvPr id="43" name="Google Shape;43;p5"/>
          <p:cNvSpPr txBox="1"/>
          <p:nvPr>
            <p:ph type="title"/>
          </p:nvPr>
        </p:nvSpPr>
        <p:spPr>
          <a:xfrm>
            <a:off x="1069848" y="484632"/>
            <a:ext cx="10058400" cy="1609344"/>
          </a:xfrm>
          <a:prstGeom prst="rect">
            <a:avLst/>
          </a:prstGeom>
          <a:noFill/>
          <a:ln>
            <a:noFill/>
          </a:ln>
        </p:spPr>
        <p:txBody>
          <a:bodyPr anchorCtr="0" anchor="ctr" bIns="45700" lIns="91425" spcFirstLastPara="1" rIns="91425" wrap="square" tIns="45700">
            <a:normAutofit/>
          </a:bodyPr>
          <a:lstStyle>
            <a:lvl1pPr lvl="0" algn="l">
              <a:lnSpc>
                <a:spcPct val="90000"/>
              </a:lnSpc>
              <a:spcBef>
                <a:spcPts val="0"/>
              </a:spcBef>
              <a:spcAft>
                <a:spcPts val="0"/>
              </a:spcAft>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44" name="Google Shape;44;p5"/>
          <p:cNvSpPr txBox="1"/>
          <p:nvPr>
            <p:ph idx="1" type="body"/>
          </p:nvPr>
        </p:nvSpPr>
        <p:spPr>
          <a:xfrm>
            <a:off x="1069848" y="2194560"/>
            <a:ext cx="4754880" cy="3977640"/>
          </a:xfrm>
          <a:prstGeom prst="rect">
            <a:avLst/>
          </a:prstGeom>
          <a:noFill/>
          <a:ln>
            <a:noFill/>
          </a:ln>
        </p:spPr>
        <p:txBody>
          <a:bodyPr anchorCtr="0" anchor="t" bIns="45700" lIns="91425" spcFirstLastPara="1" rIns="91425" wrap="square" tIns="45700">
            <a:normAutofit/>
          </a:bodyPr>
          <a:lstStyle>
            <a:lvl1pPr indent="-336550" lvl="0" marL="457200" algn="l">
              <a:lnSpc>
                <a:spcPct val="90000"/>
              </a:lnSpc>
              <a:spcBef>
                <a:spcPts val="1200"/>
              </a:spcBef>
              <a:spcAft>
                <a:spcPts val="0"/>
              </a:spcAft>
              <a:buSzPts val="1700"/>
              <a:buChar char="▪"/>
              <a:defRPr sz="2000"/>
            </a:lvl1pPr>
            <a:lvl2pPr indent="-325755" lvl="1" marL="914400" algn="l">
              <a:lnSpc>
                <a:spcPct val="90000"/>
              </a:lnSpc>
              <a:spcBef>
                <a:spcPts val="400"/>
              </a:spcBef>
              <a:spcAft>
                <a:spcPts val="0"/>
              </a:spcAft>
              <a:buSzPts val="1530"/>
              <a:buChar char="▪"/>
              <a:defRPr sz="1800"/>
            </a:lvl2pPr>
            <a:lvl3pPr indent="-314960" lvl="2" marL="1371600" algn="l">
              <a:lnSpc>
                <a:spcPct val="90000"/>
              </a:lnSpc>
              <a:spcBef>
                <a:spcPts val="400"/>
              </a:spcBef>
              <a:spcAft>
                <a:spcPts val="0"/>
              </a:spcAft>
              <a:buSzPts val="1360"/>
              <a:buChar char="▪"/>
              <a:defRPr sz="1600"/>
            </a:lvl3pPr>
            <a:lvl4pPr indent="-314960" lvl="3" marL="1828800" algn="l">
              <a:lnSpc>
                <a:spcPct val="90000"/>
              </a:lnSpc>
              <a:spcBef>
                <a:spcPts val="400"/>
              </a:spcBef>
              <a:spcAft>
                <a:spcPts val="0"/>
              </a:spcAft>
              <a:buSzPts val="1360"/>
              <a:buChar char="▪"/>
              <a:defRPr sz="1600"/>
            </a:lvl4pPr>
            <a:lvl5pPr indent="-314960" lvl="4" marL="2286000" algn="l">
              <a:lnSpc>
                <a:spcPct val="90000"/>
              </a:lnSpc>
              <a:spcBef>
                <a:spcPts val="400"/>
              </a:spcBef>
              <a:spcAft>
                <a:spcPts val="0"/>
              </a:spcAft>
              <a:buSzPts val="1360"/>
              <a:buChar char="▪"/>
              <a:defRPr sz="1600"/>
            </a:lvl5pPr>
            <a:lvl6pPr indent="-314960" lvl="5" marL="2743200" algn="l">
              <a:lnSpc>
                <a:spcPct val="90000"/>
              </a:lnSpc>
              <a:spcBef>
                <a:spcPts val="400"/>
              </a:spcBef>
              <a:spcAft>
                <a:spcPts val="0"/>
              </a:spcAft>
              <a:buSzPts val="1360"/>
              <a:buChar char="▪"/>
              <a:defRPr sz="1600"/>
            </a:lvl6pPr>
            <a:lvl7pPr indent="-314960" lvl="6" marL="3200400" algn="l">
              <a:lnSpc>
                <a:spcPct val="90000"/>
              </a:lnSpc>
              <a:spcBef>
                <a:spcPts val="400"/>
              </a:spcBef>
              <a:spcAft>
                <a:spcPts val="0"/>
              </a:spcAft>
              <a:buSzPts val="1360"/>
              <a:buChar char="▪"/>
              <a:defRPr sz="1600"/>
            </a:lvl7pPr>
            <a:lvl8pPr indent="-314959" lvl="7" marL="3657600" algn="l">
              <a:lnSpc>
                <a:spcPct val="90000"/>
              </a:lnSpc>
              <a:spcBef>
                <a:spcPts val="400"/>
              </a:spcBef>
              <a:spcAft>
                <a:spcPts val="0"/>
              </a:spcAft>
              <a:buSzPts val="1360"/>
              <a:buChar char="▪"/>
              <a:defRPr sz="1600"/>
            </a:lvl8pPr>
            <a:lvl9pPr indent="-314959" lvl="8" marL="4114800" algn="l">
              <a:lnSpc>
                <a:spcPct val="90000"/>
              </a:lnSpc>
              <a:spcBef>
                <a:spcPts val="400"/>
              </a:spcBef>
              <a:spcAft>
                <a:spcPts val="200"/>
              </a:spcAft>
              <a:buSzPts val="1360"/>
              <a:buChar char="▪"/>
              <a:defRPr sz="1600"/>
            </a:lvl9pPr>
          </a:lstStyle>
          <a:p/>
        </p:txBody>
      </p:sp>
      <p:sp>
        <p:nvSpPr>
          <p:cNvPr id="45" name="Google Shape;45;p5"/>
          <p:cNvSpPr txBox="1"/>
          <p:nvPr>
            <p:ph idx="2" type="body"/>
          </p:nvPr>
        </p:nvSpPr>
        <p:spPr>
          <a:xfrm>
            <a:off x="6364224" y="2194560"/>
            <a:ext cx="4754880" cy="3977640"/>
          </a:xfrm>
          <a:prstGeom prst="rect">
            <a:avLst/>
          </a:prstGeom>
          <a:noFill/>
          <a:ln>
            <a:noFill/>
          </a:ln>
        </p:spPr>
        <p:txBody>
          <a:bodyPr anchorCtr="0" anchor="t" bIns="45700" lIns="91425" spcFirstLastPara="1" rIns="91425" wrap="square" tIns="45700">
            <a:normAutofit/>
          </a:bodyPr>
          <a:lstStyle>
            <a:lvl1pPr indent="-336550" lvl="0" marL="457200" algn="l">
              <a:lnSpc>
                <a:spcPct val="90000"/>
              </a:lnSpc>
              <a:spcBef>
                <a:spcPts val="1200"/>
              </a:spcBef>
              <a:spcAft>
                <a:spcPts val="0"/>
              </a:spcAft>
              <a:buSzPts val="1700"/>
              <a:buChar char="▪"/>
              <a:defRPr sz="2000"/>
            </a:lvl1pPr>
            <a:lvl2pPr indent="-325755" lvl="1" marL="914400" algn="l">
              <a:lnSpc>
                <a:spcPct val="90000"/>
              </a:lnSpc>
              <a:spcBef>
                <a:spcPts val="400"/>
              </a:spcBef>
              <a:spcAft>
                <a:spcPts val="0"/>
              </a:spcAft>
              <a:buSzPts val="1530"/>
              <a:buChar char="▪"/>
              <a:defRPr sz="1800"/>
            </a:lvl2pPr>
            <a:lvl3pPr indent="-314960" lvl="2" marL="1371600" algn="l">
              <a:lnSpc>
                <a:spcPct val="90000"/>
              </a:lnSpc>
              <a:spcBef>
                <a:spcPts val="400"/>
              </a:spcBef>
              <a:spcAft>
                <a:spcPts val="0"/>
              </a:spcAft>
              <a:buSzPts val="1360"/>
              <a:buChar char="▪"/>
              <a:defRPr sz="1600"/>
            </a:lvl3pPr>
            <a:lvl4pPr indent="-314960" lvl="3" marL="1828800" algn="l">
              <a:lnSpc>
                <a:spcPct val="90000"/>
              </a:lnSpc>
              <a:spcBef>
                <a:spcPts val="400"/>
              </a:spcBef>
              <a:spcAft>
                <a:spcPts val="0"/>
              </a:spcAft>
              <a:buSzPts val="1360"/>
              <a:buChar char="▪"/>
              <a:defRPr sz="1600"/>
            </a:lvl4pPr>
            <a:lvl5pPr indent="-314960" lvl="4" marL="2286000" algn="l">
              <a:lnSpc>
                <a:spcPct val="90000"/>
              </a:lnSpc>
              <a:spcBef>
                <a:spcPts val="400"/>
              </a:spcBef>
              <a:spcAft>
                <a:spcPts val="0"/>
              </a:spcAft>
              <a:buSzPts val="1360"/>
              <a:buChar char="▪"/>
              <a:defRPr sz="1600"/>
            </a:lvl5pPr>
            <a:lvl6pPr indent="-314960" lvl="5" marL="2743200" algn="l">
              <a:lnSpc>
                <a:spcPct val="90000"/>
              </a:lnSpc>
              <a:spcBef>
                <a:spcPts val="400"/>
              </a:spcBef>
              <a:spcAft>
                <a:spcPts val="0"/>
              </a:spcAft>
              <a:buSzPts val="1360"/>
              <a:buChar char="▪"/>
              <a:defRPr sz="1600"/>
            </a:lvl6pPr>
            <a:lvl7pPr indent="-314960" lvl="6" marL="3200400" algn="l">
              <a:lnSpc>
                <a:spcPct val="90000"/>
              </a:lnSpc>
              <a:spcBef>
                <a:spcPts val="400"/>
              </a:spcBef>
              <a:spcAft>
                <a:spcPts val="0"/>
              </a:spcAft>
              <a:buSzPts val="1360"/>
              <a:buChar char="▪"/>
              <a:defRPr sz="1600"/>
            </a:lvl7pPr>
            <a:lvl8pPr indent="-314959" lvl="7" marL="3657600" algn="l">
              <a:lnSpc>
                <a:spcPct val="90000"/>
              </a:lnSpc>
              <a:spcBef>
                <a:spcPts val="400"/>
              </a:spcBef>
              <a:spcAft>
                <a:spcPts val="0"/>
              </a:spcAft>
              <a:buSzPts val="1360"/>
              <a:buChar char="▪"/>
              <a:defRPr sz="1600"/>
            </a:lvl8pPr>
            <a:lvl9pPr indent="-314959" lvl="8" marL="4114800" algn="l">
              <a:lnSpc>
                <a:spcPct val="90000"/>
              </a:lnSpc>
              <a:spcBef>
                <a:spcPts val="400"/>
              </a:spcBef>
              <a:spcAft>
                <a:spcPts val="200"/>
              </a:spcAft>
              <a:buSzPts val="1360"/>
              <a:buChar char="▪"/>
              <a:defRPr sz="1600"/>
            </a:lvl9pPr>
          </a:lstStyle>
          <a:p/>
        </p:txBody>
      </p:sp>
      <p:sp>
        <p:nvSpPr>
          <p:cNvPr id="46" name="Google Shape;46;p5"/>
          <p:cNvSpPr txBox="1"/>
          <p:nvPr>
            <p:ph idx="10" type="dt"/>
          </p:nvPr>
        </p:nvSpPr>
        <p:spPr>
          <a:xfrm>
            <a:off x="7964424" y="6272784"/>
            <a:ext cx="3273552" cy="365125"/>
          </a:xfrm>
          <a:prstGeom prst="rect">
            <a:avLst/>
          </a:prstGeom>
          <a:noFill/>
          <a:ln>
            <a:noFill/>
          </a:ln>
        </p:spPr>
        <p:txBody>
          <a:bodyPr anchorCtr="0" anchor="ctr" bIns="45700" lIns="91425" spcFirstLastPara="1" rIns="91425" wrap="square" tIns="45700">
            <a:noAutofit/>
          </a:bodyPr>
          <a:lstStyle>
            <a:lvl1pPr lvl="0" algn="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47" name="Google Shape;47;p5"/>
          <p:cNvSpPr txBox="1"/>
          <p:nvPr>
            <p:ph idx="11" type="ftr"/>
          </p:nvPr>
        </p:nvSpPr>
        <p:spPr>
          <a:xfrm>
            <a:off x="1088136" y="6272784"/>
            <a:ext cx="6327648"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48" name="Google Shape;48;p5"/>
          <p:cNvSpPr txBox="1"/>
          <p:nvPr>
            <p:ph idx="12" type="sldNum"/>
          </p:nvPr>
        </p:nvSpPr>
        <p:spPr>
          <a:xfrm>
            <a:off x="11311128" y="6272784"/>
            <a:ext cx="640080" cy="365125"/>
          </a:xfrm>
          <a:prstGeom prst="rect">
            <a:avLst/>
          </a:prstGeom>
          <a:noFill/>
          <a:ln>
            <a:noFill/>
          </a:ln>
        </p:spPr>
        <p:txBody>
          <a:bodyPr anchorCtr="0" anchor="ctr" bIns="45700" lIns="91425" spcFirstLastPara="1" rIns="91425" wrap="square" tIns="45700">
            <a:noAutofit/>
          </a:bodyPr>
          <a:lstStyle>
            <a:lvl1pPr indent="0" lvl="0" marL="0" algn="ctr">
              <a:spcBef>
                <a:spcPts val="0"/>
              </a:spcBef>
              <a:buNone/>
              <a:defRPr/>
            </a:lvl1pPr>
            <a:lvl2pPr indent="0" lvl="1" marL="0" algn="ctr">
              <a:spcBef>
                <a:spcPts val="0"/>
              </a:spcBef>
              <a:buNone/>
              <a:defRPr/>
            </a:lvl2pPr>
            <a:lvl3pPr indent="0" lvl="2" marL="0" algn="ctr">
              <a:spcBef>
                <a:spcPts val="0"/>
              </a:spcBef>
              <a:buNone/>
              <a:defRPr/>
            </a:lvl3pPr>
            <a:lvl4pPr indent="0" lvl="3" marL="0" algn="ctr">
              <a:spcBef>
                <a:spcPts val="0"/>
              </a:spcBef>
              <a:buNone/>
              <a:defRPr/>
            </a:lvl4pPr>
            <a:lvl5pPr indent="0" lvl="4" marL="0" algn="ctr">
              <a:spcBef>
                <a:spcPts val="0"/>
              </a:spcBef>
              <a:buNone/>
              <a:defRPr/>
            </a:lvl5pPr>
            <a:lvl6pPr indent="0" lvl="5" marL="0" algn="ctr">
              <a:spcBef>
                <a:spcPts val="0"/>
              </a:spcBef>
              <a:buNone/>
              <a:defRPr/>
            </a:lvl6pPr>
            <a:lvl7pPr indent="0" lvl="6" marL="0" algn="ctr">
              <a:spcBef>
                <a:spcPts val="0"/>
              </a:spcBef>
              <a:buNone/>
              <a:defRPr/>
            </a:lvl7pPr>
            <a:lvl8pPr indent="0" lvl="7" marL="0" algn="ctr">
              <a:spcBef>
                <a:spcPts val="0"/>
              </a:spcBef>
              <a:buNone/>
              <a:defRPr/>
            </a:lvl8pPr>
            <a:lvl9pPr indent="0" lvl="8" marL="0" algn="ctr">
              <a:spcBef>
                <a:spcPts val="0"/>
              </a:spcBef>
              <a:buNone/>
              <a:defRPr/>
            </a:lvl9pPr>
          </a:lstStyle>
          <a:p>
            <a:pPr indent="0" lvl="0" marL="0" rtl="0" algn="ctr">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Comparison" type="twoTxTwoObj">
  <p:cSld name="TWO_OBJECTS_WITH_TEXT">
    <p:spTree>
      <p:nvGrpSpPr>
        <p:cNvPr id="49" name="Shape 49"/>
        <p:cNvGrpSpPr/>
        <p:nvPr/>
      </p:nvGrpSpPr>
      <p:grpSpPr>
        <a:xfrm>
          <a:off x="0" y="0"/>
          <a:ext cx="0" cy="0"/>
          <a:chOff x="0" y="0"/>
          <a:chExt cx="0" cy="0"/>
        </a:xfrm>
      </p:grpSpPr>
      <p:sp>
        <p:nvSpPr>
          <p:cNvPr id="50" name="Google Shape;50;p6"/>
          <p:cNvSpPr txBox="1"/>
          <p:nvPr>
            <p:ph type="title"/>
          </p:nvPr>
        </p:nvSpPr>
        <p:spPr>
          <a:xfrm>
            <a:off x="1069848" y="484632"/>
            <a:ext cx="10058400" cy="1609344"/>
          </a:xfrm>
          <a:prstGeom prst="rect">
            <a:avLst/>
          </a:prstGeom>
          <a:noFill/>
          <a:ln>
            <a:noFill/>
          </a:ln>
        </p:spPr>
        <p:txBody>
          <a:bodyPr anchorCtr="0" anchor="ctr" bIns="45700" lIns="91425" spcFirstLastPara="1" rIns="91425" wrap="square" tIns="45700">
            <a:normAutofit/>
          </a:bodyPr>
          <a:lstStyle>
            <a:lvl1pPr lvl="0" algn="l">
              <a:lnSpc>
                <a:spcPct val="90000"/>
              </a:lnSpc>
              <a:spcBef>
                <a:spcPts val="0"/>
              </a:spcBef>
              <a:spcAft>
                <a:spcPts val="0"/>
              </a:spcAft>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51" name="Google Shape;51;p6"/>
          <p:cNvSpPr txBox="1"/>
          <p:nvPr>
            <p:ph idx="1" type="body"/>
          </p:nvPr>
        </p:nvSpPr>
        <p:spPr>
          <a:xfrm>
            <a:off x="1066800" y="2048256"/>
            <a:ext cx="4754880" cy="640080"/>
          </a:xfrm>
          <a:prstGeom prst="rect">
            <a:avLst/>
          </a:prstGeom>
          <a:noFill/>
          <a:ln>
            <a:noFill/>
          </a:ln>
        </p:spPr>
        <p:txBody>
          <a:bodyPr anchorCtr="0" anchor="ctr" bIns="45700" lIns="91425" spcFirstLastPara="1" rIns="91425" wrap="square" tIns="45700">
            <a:normAutofit/>
          </a:bodyPr>
          <a:lstStyle>
            <a:lvl1pPr indent="-228600" lvl="0" marL="457200" algn="l">
              <a:lnSpc>
                <a:spcPct val="90000"/>
              </a:lnSpc>
              <a:spcBef>
                <a:spcPts val="1200"/>
              </a:spcBef>
              <a:spcAft>
                <a:spcPts val="0"/>
              </a:spcAft>
              <a:buSzPts val="1700"/>
              <a:buNone/>
              <a:defRPr b="1" sz="2000">
                <a:solidFill>
                  <a:srgbClr val="9E3611"/>
                </a:solidFill>
              </a:defRPr>
            </a:lvl1pPr>
            <a:lvl2pPr indent="-228600" lvl="1" marL="914400" algn="l">
              <a:lnSpc>
                <a:spcPct val="90000"/>
              </a:lnSpc>
              <a:spcBef>
                <a:spcPts val="400"/>
              </a:spcBef>
              <a:spcAft>
                <a:spcPts val="0"/>
              </a:spcAft>
              <a:buSzPts val="1700"/>
              <a:buNone/>
              <a:defRPr b="1" sz="2000"/>
            </a:lvl2pPr>
            <a:lvl3pPr indent="-228600" lvl="2" marL="1371600" algn="l">
              <a:lnSpc>
                <a:spcPct val="90000"/>
              </a:lnSpc>
              <a:spcBef>
                <a:spcPts val="400"/>
              </a:spcBef>
              <a:spcAft>
                <a:spcPts val="0"/>
              </a:spcAft>
              <a:buSzPts val="1530"/>
              <a:buNone/>
              <a:defRPr b="1" sz="1800"/>
            </a:lvl3pPr>
            <a:lvl4pPr indent="-228600" lvl="3" marL="1828800" algn="l">
              <a:lnSpc>
                <a:spcPct val="90000"/>
              </a:lnSpc>
              <a:spcBef>
                <a:spcPts val="400"/>
              </a:spcBef>
              <a:spcAft>
                <a:spcPts val="0"/>
              </a:spcAft>
              <a:buSzPts val="1360"/>
              <a:buNone/>
              <a:defRPr b="1" sz="1600"/>
            </a:lvl4pPr>
            <a:lvl5pPr indent="-228600" lvl="4" marL="2286000" algn="l">
              <a:lnSpc>
                <a:spcPct val="90000"/>
              </a:lnSpc>
              <a:spcBef>
                <a:spcPts val="400"/>
              </a:spcBef>
              <a:spcAft>
                <a:spcPts val="0"/>
              </a:spcAft>
              <a:buSzPts val="1360"/>
              <a:buNone/>
              <a:defRPr b="1" sz="1600"/>
            </a:lvl5pPr>
            <a:lvl6pPr indent="-228600" lvl="5" marL="2743200" algn="l">
              <a:lnSpc>
                <a:spcPct val="90000"/>
              </a:lnSpc>
              <a:spcBef>
                <a:spcPts val="400"/>
              </a:spcBef>
              <a:spcAft>
                <a:spcPts val="0"/>
              </a:spcAft>
              <a:buSzPts val="1360"/>
              <a:buNone/>
              <a:defRPr b="1" sz="1600"/>
            </a:lvl6pPr>
            <a:lvl7pPr indent="-228600" lvl="6" marL="3200400" algn="l">
              <a:lnSpc>
                <a:spcPct val="90000"/>
              </a:lnSpc>
              <a:spcBef>
                <a:spcPts val="400"/>
              </a:spcBef>
              <a:spcAft>
                <a:spcPts val="0"/>
              </a:spcAft>
              <a:buSzPts val="1360"/>
              <a:buNone/>
              <a:defRPr b="1" sz="1600"/>
            </a:lvl7pPr>
            <a:lvl8pPr indent="-228600" lvl="7" marL="3657600" algn="l">
              <a:lnSpc>
                <a:spcPct val="90000"/>
              </a:lnSpc>
              <a:spcBef>
                <a:spcPts val="400"/>
              </a:spcBef>
              <a:spcAft>
                <a:spcPts val="0"/>
              </a:spcAft>
              <a:buSzPts val="1360"/>
              <a:buNone/>
              <a:defRPr b="1" sz="1600"/>
            </a:lvl8pPr>
            <a:lvl9pPr indent="-228600" lvl="8" marL="4114800" algn="l">
              <a:lnSpc>
                <a:spcPct val="90000"/>
              </a:lnSpc>
              <a:spcBef>
                <a:spcPts val="400"/>
              </a:spcBef>
              <a:spcAft>
                <a:spcPts val="200"/>
              </a:spcAft>
              <a:buSzPts val="1360"/>
              <a:buNone/>
              <a:defRPr b="1" sz="1600"/>
            </a:lvl9pPr>
          </a:lstStyle>
          <a:p/>
        </p:txBody>
      </p:sp>
      <p:sp>
        <p:nvSpPr>
          <p:cNvPr id="52" name="Google Shape;52;p6"/>
          <p:cNvSpPr txBox="1"/>
          <p:nvPr>
            <p:ph idx="2" type="body"/>
          </p:nvPr>
        </p:nvSpPr>
        <p:spPr>
          <a:xfrm>
            <a:off x="1069848" y="2743200"/>
            <a:ext cx="4754880" cy="3291840"/>
          </a:xfrm>
          <a:prstGeom prst="rect">
            <a:avLst/>
          </a:prstGeom>
          <a:noFill/>
          <a:ln>
            <a:noFill/>
          </a:ln>
        </p:spPr>
        <p:txBody>
          <a:bodyPr anchorCtr="0" anchor="t" bIns="45700" lIns="91425" spcFirstLastPara="1" rIns="91425" wrap="square" tIns="45700">
            <a:normAutofit/>
          </a:bodyPr>
          <a:lstStyle>
            <a:lvl1pPr indent="-336550" lvl="0" marL="457200" algn="l">
              <a:lnSpc>
                <a:spcPct val="90000"/>
              </a:lnSpc>
              <a:spcBef>
                <a:spcPts val="1200"/>
              </a:spcBef>
              <a:spcAft>
                <a:spcPts val="0"/>
              </a:spcAft>
              <a:buSzPts val="1700"/>
              <a:buChar char="▪"/>
              <a:defRPr sz="2000"/>
            </a:lvl1pPr>
            <a:lvl2pPr indent="-325755" lvl="1" marL="914400" algn="l">
              <a:lnSpc>
                <a:spcPct val="90000"/>
              </a:lnSpc>
              <a:spcBef>
                <a:spcPts val="400"/>
              </a:spcBef>
              <a:spcAft>
                <a:spcPts val="0"/>
              </a:spcAft>
              <a:buSzPts val="1530"/>
              <a:buChar char="▪"/>
              <a:defRPr sz="1800"/>
            </a:lvl2pPr>
            <a:lvl3pPr indent="-314960" lvl="2" marL="1371600" algn="l">
              <a:lnSpc>
                <a:spcPct val="90000"/>
              </a:lnSpc>
              <a:spcBef>
                <a:spcPts val="400"/>
              </a:spcBef>
              <a:spcAft>
                <a:spcPts val="0"/>
              </a:spcAft>
              <a:buSzPts val="1360"/>
              <a:buChar char="▪"/>
              <a:defRPr sz="1600"/>
            </a:lvl3pPr>
            <a:lvl4pPr indent="-314960" lvl="3" marL="1828800" algn="l">
              <a:lnSpc>
                <a:spcPct val="90000"/>
              </a:lnSpc>
              <a:spcBef>
                <a:spcPts val="400"/>
              </a:spcBef>
              <a:spcAft>
                <a:spcPts val="0"/>
              </a:spcAft>
              <a:buSzPts val="1360"/>
              <a:buChar char="▪"/>
              <a:defRPr sz="1600"/>
            </a:lvl4pPr>
            <a:lvl5pPr indent="-314960" lvl="4" marL="2286000" algn="l">
              <a:lnSpc>
                <a:spcPct val="90000"/>
              </a:lnSpc>
              <a:spcBef>
                <a:spcPts val="400"/>
              </a:spcBef>
              <a:spcAft>
                <a:spcPts val="0"/>
              </a:spcAft>
              <a:buSzPts val="1360"/>
              <a:buChar char="▪"/>
              <a:defRPr sz="1600"/>
            </a:lvl5pPr>
            <a:lvl6pPr indent="-314960" lvl="5" marL="2743200" algn="l">
              <a:lnSpc>
                <a:spcPct val="90000"/>
              </a:lnSpc>
              <a:spcBef>
                <a:spcPts val="400"/>
              </a:spcBef>
              <a:spcAft>
                <a:spcPts val="0"/>
              </a:spcAft>
              <a:buSzPts val="1360"/>
              <a:buChar char="▪"/>
              <a:defRPr sz="1600"/>
            </a:lvl6pPr>
            <a:lvl7pPr indent="-314960" lvl="6" marL="3200400" algn="l">
              <a:lnSpc>
                <a:spcPct val="90000"/>
              </a:lnSpc>
              <a:spcBef>
                <a:spcPts val="400"/>
              </a:spcBef>
              <a:spcAft>
                <a:spcPts val="0"/>
              </a:spcAft>
              <a:buSzPts val="1360"/>
              <a:buChar char="▪"/>
              <a:defRPr sz="1600"/>
            </a:lvl7pPr>
            <a:lvl8pPr indent="-314959" lvl="7" marL="3657600" algn="l">
              <a:lnSpc>
                <a:spcPct val="90000"/>
              </a:lnSpc>
              <a:spcBef>
                <a:spcPts val="400"/>
              </a:spcBef>
              <a:spcAft>
                <a:spcPts val="0"/>
              </a:spcAft>
              <a:buSzPts val="1360"/>
              <a:buChar char="▪"/>
              <a:defRPr sz="1600"/>
            </a:lvl8pPr>
            <a:lvl9pPr indent="-314959" lvl="8" marL="4114800" algn="l">
              <a:lnSpc>
                <a:spcPct val="90000"/>
              </a:lnSpc>
              <a:spcBef>
                <a:spcPts val="400"/>
              </a:spcBef>
              <a:spcAft>
                <a:spcPts val="200"/>
              </a:spcAft>
              <a:buSzPts val="1360"/>
              <a:buChar char="▪"/>
              <a:defRPr sz="1600"/>
            </a:lvl9pPr>
          </a:lstStyle>
          <a:p/>
        </p:txBody>
      </p:sp>
      <p:sp>
        <p:nvSpPr>
          <p:cNvPr id="53" name="Google Shape;53;p6"/>
          <p:cNvSpPr txBox="1"/>
          <p:nvPr>
            <p:ph idx="3" type="body"/>
          </p:nvPr>
        </p:nvSpPr>
        <p:spPr>
          <a:xfrm>
            <a:off x="6364224" y="2048256"/>
            <a:ext cx="4754880" cy="640080"/>
          </a:xfrm>
          <a:prstGeom prst="rect">
            <a:avLst/>
          </a:prstGeom>
          <a:noFill/>
          <a:ln>
            <a:noFill/>
          </a:ln>
        </p:spPr>
        <p:txBody>
          <a:bodyPr anchorCtr="0" anchor="ctr" bIns="45700" lIns="91425" spcFirstLastPara="1" rIns="91425" wrap="square" tIns="45700">
            <a:normAutofit/>
          </a:bodyPr>
          <a:lstStyle>
            <a:lvl1pPr indent="-228600" lvl="0" marL="457200" algn="l">
              <a:lnSpc>
                <a:spcPct val="90000"/>
              </a:lnSpc>
              <a:spcBef>
                <a:spcPts val="1200"/>
              </a:spcBef>
              <a:spcAft>
                <a:spcPts val="0"/>
              </a:spcAft>
              <a:buSzPts val="1700"/>
              <a:buNone/>
              <a:defRPr b="1" sz="2000">
                <a:solidFill>
                  <a:srgbClr val="9E3611"/>
                </a:solidFill>
              </a:defRPr>
            </a:lvl1pPr>
            <a:lvl2pPr indent="-228600" lvl="1" marL="914400" algn="l">
              <a:lnSpc>
                <a:spcPct val="90000"/>
              </a:lnSpc>
              <a:spcBef>
                <a:spcPts val="400"/>
              </a:spcBef>
              <a:spcAft>
                <a:spcPts val="0"/>
              </a:spcAft>
              <a:buSzPts val="1700"/>
              <a:buNone/>
              <a:defRPr b="1" sz="2000"/>
            </a:lvl2pPr>
            <a:lvl3pPr indent="-228600" lvl="2" marL="1371600" algn="l">
              <a:lnSpc>
                <a:spcPct val="90000"/>
              </a:lnSpc>
              <a:spcBef>
                <a:spcPts val="400"/>
              </a:spcBef>
              <a:spcAft>
                <a:spcPts val="0"/>
              </a:spcAft>
              <a:buSzPts val="1530"/>
              <a:buNone/>
              <a:defRPr b="1" sz="1800"/>
            </a:lvl3pPr>
            <a:lvl4pPr indent="-228600" lvl="3" marL="1828800" algn="l">
              <a:lnSpc>
                <a:spcPct val="90000"/>
              </a:lnSpc>
              <a:spcBef>
                <a:spcPts val="400"/>
              </a:spcBef>
              <a:spcAft>
                <a:spcPts val="0"/>
              </a:spcAft>
              <a:buSzPts val="1360"/>
              <a:buNone/>
              <a:defRPr b="1" sz="1600"/>
            </a:lvl4pPr>
            <a:lvl5pPr indent="-228600" lvl="4" marL="2286000" algn="l">
              <a:lnSpc>
                <a:spcPct val="90000"/>
              </a:lnSpc>
              <a:spcBef>
                <a:spcPts val="400"/>
              </a:spcBef>
              <a:spcAft>
                <a:spcPts val="0"/>
              </a:spcAft>
              <a:buSzPts val="1360"/>
              <a:buNone/>
              <a:defRPr b="1" sz="1600"/>
            </a:lvl5pPr>
            <a:lvl6pPr indent="-228600" lvl="5" marL="2743200" algn="l">
              <a:lnSpc>
                <a:spcPct val="90000"/>
              </a:lnSpc>
              <a:spcBef>
                <a:spcPts val="400"/>
              </a:spcBef>
              <a:spcAft>
                <a:spcPts val="0"/>
              </a:spcAft>
              <a:buSzPts val="1360"/>
              <a:buNone/>
              <a:defRPr b="1" sz="1600"/>
            </a:lvl6pPr>
            <a:lvl7pPr indent="-228600" lvl="6" marL="3200400" algn="l">
              <a:lnSpc>
                <a:spcPct val="90000"/>
              </a:lnSpc>
              <a:spcBef>
                <a:spcPts val="400"/>
              </a:spcBef>
              <a:spcAft>
                <a:spcPts val="0"/>
              </a:spcAft>
              <a:buSzPts val="1360"/>
              <a:buNone/>
              <a:defRPr b="1" sz="1600"/>
            </a:lvl7pPr>
            <a:lvl8pPr indent="-228600" lvl="7" marL="3657600" algn="l">
              <a:lnSpc>
                <a:spcPct val="90000"/>
              </a:lnSpc>
              <a:spcBef>
                <a:spcPts val="400"/>
              </a:spcBef>
              <a:spcAft>
                <a:spcPts val="0"/>
              </a:spcAft>
              <a:buSzPts val="1360"/>
              <a:buNone/>
              <a:defRPr b="1" sz="1600"/>
            </a:lvl8pPr>
            <a:lvl9pPr indent="-228600" lvl="8" marL="4114800" algn="l">
              <a:lnSpc>
                <a:spcPct val="90000"/>
              </a:lnSpc>
              <a:spcBef>
                <a:spcPts val="400"/>
              </a:spcBef>
              <a:spcAft>
                <a:spcPts val="200"/>
              </a:spcAft>
              <a:buSzPts val="1360"/>
              <a:buNone/>
              <a:defRPr b="1" sz="1600"/>
            </a:lvl9pPr>
          </a:lstStyle>
          <a:p/>
        </p:txBody>
      </p:sp>
      <p:sp>
        <p:nvSpPr>
          <p:cNvPr id="54" name="Google Shape;54;p6"/>
          <p:cNvSpPr txBox="1"/>
          <p:nvPr>
            <p:ph idx="4" type="body"/>
          </p:nvPr>
        </p:nvSpPr>
        <p:spPr>
          <a:xfrm>
            <a:off x="6364224" y="2743200"/>
            <a:ext cx="4754880" cy="3291840"/>
          </a:xfrm>
          <a:prstGeom prst="rect">
            <a:avLst/>
          </a:prstGeom>
          <a:noFill/>
          <a:ln>
            <a:noFill/>
          </a:ln>
        </p:spPr>
        <p:txBody>
          <a:bodyPr anchorCtr="0" anchor="t" bIns="45700" lIns="91425" spcFirstLastPara="1" rIns="91425" wrap="square" tIns="45700">
            <a:normAutofit/>
          </a:bodyPr>
          <a:lstStyle>
            <a:lvl1pPr indent="-336550" lvl="0" marL="457200" algn="l">
              <a:lnSpc>
                <a:spcPct val="90000"/>
              </a:lnSpc>
              <a:spcBef>
                <a:spcPts val="1200"/>
              </a:spcBef>
              <a:spcAft>
                <a:spcPts val="0"/>
              </a:spcAft>
              <a:buSzPts val="1700"/>
              <a:buChar char="▪"/>
              <a:defRPr sz="2000"/>
            </a:lvl1pPr>
            <a:lvl2pPr indent="-325755" lvl="1" marL="914400" algn="l">
              <a:lnSpc>
                <a:spcPct val="90000"/>
              </a:lnSpc>
              <a:spcBef>
                <a:spcPts val="400"/>
              </a:spcBef>
              <a:spcAft>
                <a:spcPts val="0"/>
              </a:spcAft>
              <a:buSzPts val="1530"/>
              <a:buChar char="▪"/>
              <a:defRPr sz="1800"/>
            </a:lvl2pPr>
            <a:lvl3pPr indent="-314960" lvl="2" marL="1371600" algn="l">
              <a:lnSpc>
                <a:spcPct val="90000"/>
              </a:lnSpc>
              <a:spcBef>
                <a:spcPts val="400"/>
              </a:spcBef>
              <a:spcAft>
                <a:spcPts val="0"/>
              </a:spcAft>
              <a:buSzPts val="1360"/>
              <a:buChar char="▪"/>
              <a:defRPr sz="1600"/>
            </a:lvl3pPr>
            <a:lvl4pPr indent="-314960" lvl="3" marL="1828800" algn="l">
              <a:lnSpc>
                <a:spcPct val="90000"/>
              </a:lnSpc>
              <a:spcBef>
                <a:spcPts val="400"/>
              </a:spcBef>
              <a:spcAft>
                <a:spcPts val="0"/>
              </a:spcAft>
              <a:buSzPts val="1360"/>
              <a:buChar char="▪"/>
              <a:defRPr sz="1600"/>
            </a:lvl4pPr>
            <a:lvl5pPr indent="-314960" lvl="4" marL="2286000" algn="l">
              <a:lnSpc>
                <a:spcPct val="90000"/>
              </a:lnSpc>
              <a:spcBef>
                <a:spcPts val="400"/>
              </a:spcBef>
              <a:spcAft>
                <a:spcPts val="0"/>
              </a:spcAft>
              <a:buSzPts val="1360"/>
              <a:buChar char="▪"/>
              <a:defRPr sz="1600"/>
            </a:lvl5pPr>
            <a:lvl6pPr indent="-314960" lvl="5" marL="2743200" algn="l">
              <a:lnSpc>
                <a:spcPct val="90000"/>
              </a:lnSpc>
              <a:spcBef>
                <a:spcPts val="400"/>
              </a:spcBef>
              <a:spcAft>
                <a:spcPts val="0"/>
              </a:spcAft>
              <a:buSzPts val="1360"/>
              <a:buChar char="▪"/>
              <a:defRPr sz="1600"/>
            </a:lvl6pPr>
            <a:lvl7pPr indent="-314960" lvl="6" marL="3200400" algn="l">
              <a:lnSpc>
                <a:spcPct val="90000"/>
              </a:lnSpc>
              <a:spcBef>
                <a:spcPts val="400"/>
              </a:spcBef>
              <a:spcAft>
                <a:spcPts val="0"/>
              </a:spcAft>
              <a:buSzPts val="1360"/>
              <a:buChar char="▪"/>
              <a:defRPr sz="1600"/>
            </a:lvl7pPr>
            <a:lvl8pPr indent="-314959" lvl="7" marL="3657600" algn="l">
              <a:lnSpc>
                <a:spcPct val="90000"/>
              </a:lnSpc>
              <a:spcBef>
                <a:spcPts val="400"/>
              </a:spcBef>
              <a:spcAft>
                <a:spcPts val="0"/>
              </a:spcAft>
              <a:buSzPts val="1360"/>
              <a:buChar char="▪"/>
              <a:defRPr sz="1600"/>
            </a:lvl8pPr>
            <a:lvl9pPr indent="-314959" lvl="8" marL="4114800" algn="l">
              <a:lnSpc>
                <a:spcPct val="90000"/>
              </a:lnSpc>
              <a:spcBef>
                <a:spcPts val="400"/>
              </a:spcBef>
              <a:spcAft>
                <a:spcPts val="200"/>
              </a:spcAft>
              <a:buSzPts val="1360"/>
              <a:buChar char="▪"/>
              <a:defRPr sz="1600"/>
            </a:lvl9pPr>
          </a:lstStyle>
          <a:p/>
        </p:txBody>
      </p:sp>
      <p:sp>
        <p:nvSpPr>
          <p:cNvPr id="55" name="Google Shape;55;p6"/>
          <p:cNvSpPr txBox="1"/>
          <p:nvPr>
            <p:ph idx="10" type="dt"/>
          </p:nvPr>
        </p:nvSpPr>
        <p:spPr>
          <a:xfrm>
            <a:off x="7964424" y="6272784"/>
            <a:ext cx="3273552" cy="365125"/>
          </a:xfrm>
          <a:prstGeom prst="rect">
            <a:avLst/>
          </a:prstGeom>
          <a:noFill/>
          <a:ln>
            <a:noFill/>
          </a:ln>
        </p:spPr>
        <p:txBody>
          <a:bodyPr anchorCtr="0" anchor="ctr" bIns="45700" lIns="91425" spcFirstLastPara="1" rIns="91425" wrap="square" tIns="45700">
            <a:noAutofit/>
          </a:bodyPr>
          <a:lstStyle>
            <a:lvl1pPr lvl="0" algn="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56" name="Google Shape;56;p6"/>
          <p:cNvSpPr txBox="1"/>
          <p:nvPr>
            <p:ph idx="11" type="ftr"/>
          </p:nvPr>
        </p:nvSpPr>
        <p:spPr>
          <a:xfrm>
            <a:off x="1088136" y="6272784"/>
            <a:ext cx="6327648"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57" name="Google Shape;57;p6"/>
          <p:cNvSpPr txBox="1"/>
          <p:nvPr>
            <p:ph idx="12" type="sldNum"/>
          </p:nvPr>
        </p:nvSpPr>
        <p:spPr>
          <a:xfrm>
            <a:off x="11311128" y="6272784"/>
            <a:ext cx="640080" cy="365125"/>
          </a:xfrm>
          <a:prstGeom prst="rect">
            <a:avLst/>
          </a:prstGeom>
          <a:noFill/>
          <a:ln>
            <a:noFill/>
          </a:ln>
        </p:spPr>
        <p:txBody>
          <a:bodyPr anchorCtr="0" anchor="ctr" bIns="45700" lIns="91425" spcFirstLastPara="1" rIns="91425" wrap="square" tIns="45700">
            <a:noAutofit/>
          </a:bodyPr>
          <a:lstStyle>
            <a:lvl1pPr indent="0" lvl="0" marL="0" algn="ctr">
              <a:spcBef>
                <a:spcPts val="0"/>
              </a:spcBef>
              <a:buNone/>
              <a:defRPr/>
            </a:lvl1pPr>
            <a:lvl2pPr indent="0" lvl="1" marL="0" algn="ctr">
              <a:spcBef>
                <a:spcPts val="0"/>
              </a:spcBef>
              <a:buNone/>
              <a:defRPr/>
            </a:lvl2pPr>
            <a:lvl3pPr indent="0" lvl="2" marL="0" algn="ctr">
              <a:spcBef>
                <a:spcPts val="0"/>
              </a:spcBef>
              <a:buNone/>
              <a:defRPr/>
            </a:lvl3pPr>
            <a:lvl4pPr indent="0" lvl="3" marL="0" algn="ctr">
              <a:spcBef>
                <a:spcPts val="0"/>
              </a:spcBef>
              <a:buNone/>
              <a:defRPr/>
            </a:lvl4pPr>
            <a:lvl5pPr indent="0" lvl="4" marL="0" algn="ctr">
              <a:spcBef>
                <a:spcPts val="0"/>
              </a:spcBef>
              <a:buNone/>
              <a:defRPr/>
            </a:lvl5pPr>
            <a:lvl6pPr indent="0" lvl="5" marL="0" algn="ctr">
              <a:spcBef>
                <a:spcPts val="0"/>
              </a:spcBef>
              <a:buNone/>
              <a:defRPr/>
            </a:lvl6pPr>
            <a:lvl7pPr indent="0" lvl="6" marL="0" algn="ctr">
              <a:spcBef>
                <a:spcPts val="0"/>
              </a:spcBef>
              <a:buNone/>
              <a:defRPr/>
            </a:lvl7pPr>
            <a:lvl8pPr indent="0" lvl="7" marL="0" algn="ctr">
              <a:spcBef>
                <a:spcPts val="0"/>
              </a:spcBef>
              <a:buNone/>
              <a:defRPr/>
            </a:lvl8pPr>
            <a:lvl9pPr indent="0" lvl="8" marL="0" algn="ctr">
              <a:spcBef>
                <a:spcPts val="0"/>
              </a:spcBef>
              <a:buNone/>
              <a:defRPr/>
            </a:lvl9pPr>
          </a:lstStyle>
          <a:p>
            <a:pPr indent="0" lvl="0" marL="0" rtl="0" algn="ctr">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Only" type="titleOnly">
  <p:cSld name="TITLE_ONLY">
    <p:spTree>
      <p:nvGrpSpPr>
        <p:cNvPr id="58" name="Shape 58"/>
        <p:cNvGrpSpPr/>
        <p:nvPr/>
      </p:nvGrpSpPr>
      <p:grpSpPr>
        <a:xfrm>
          <a:off x="0" y="0"/>
          <a:ext cx="0" cy="0"/>
          <a:chOff x="0" y="0"/>
          <a:chExt cx="0" cy="0"/>
        </a:xfrm>
      </p:grpSpPr>
      <p:sp>
        <p:nvSpPr>
          <p:cNvPr id="59" name="Google Shape;59;p7"/>
          <p:cNvSpPr txBox="1"/>
          <p:nvPr>
            <p:ph type="title"/>
          </p:nvPr>
        </p:nvSpPr>
        <p:spPr>
          <a:xfrm>
            <a:off x="1069848" y="484632"/>
            <a:ext cx="10058400" cy="1609344"/>
          </a:xfrm>
          <a:prstGeom prst="rect">
            <a:avLst/>
          </a:prstGeom>
          <a:noFill/>
          <a:ln>
            <a:noFill/>
          </a:ln>
        </p:spPr>
        <p:txBody>
          <a:bodyPr anchorCtr="0" anchor="ctr" bIns="45700" lIns="91425" spcFirstLastPara="1" rIns="91425" wrap="square" tIns="45700">
            <a:normAutofit/>
          </a:bodyPr>
          <a:lstStyle>
            <a:lvl1pPr lvl="0" algn="l">
              <a:lnSpc>
                <a:spcPct val="90000"/>
              </a:lnSpc>
              <a:spcBef>
                <a:spcPts val="0"/>
              </a:spcBef>
              <a:spcAft>
                <a:spcPts val="0"/>
              </a:spcAft>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60" name="Google Shape;60;p7"/>
          <p:cNvSpPr txBox="1"/>
          <p:nvPr>
            <p:ph idx="10" type="dt"/>
          </p:nvPr>
        </p:nvSpPr>
        <p:spPr>
          <a:xfrm>
            <a:off x="7964424" y="6272784"/>
            <a:ext cx="3273552" cy="365125"/>
          </a:xfrm>
          <a:prstGeom prst="rect">
            <a:avLst/>
          </a:prstGeom>
          <a:noFill/>
          <a:ln>
            <a:noFill/>
          </a:ln>
        </p:spPr>
        <p:txBody>
          <a:bodyPr anchorCtr="0" anchor="ctr" bIns="45700" lIns="91425" spcFirstLastPara="1" rIns="91425" wrap="square" tIns="45700">
            <a:noAutofit/>
          </a:bodyPr>
          <a:lstStyle>
            <a:lvl1pPr lvl="0" algn="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61" name="Google Shape;61;p7"/>
          <p:cNvSpPr txBox="1"/>
          <p:nvPr>
            <p:ph idx="11" type="ftr"/>
          </p:nvPr>
        </p:nvSpPr>
        <p:spPr>
          <a:xfrm>
            <a:off x="1088136" y="6272784"/>
            <a:ext cx="6327648"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62" name="Google Shape;62;p7"/>
          <p:cNvSpPr txBox="1"/>
          <p:nvPr>
            <p:ph idx="12" type="sldNum"/>
          </p:nvPr>
        </p:nvSpPr>
        <p:spPr>
          <a:xfrm>
            <a:off x="11311128" y="6272784"/>
            <a:ext cx="640080" cy="365125"/>
          </a:xfrm>
          <a:prstGeom prst="rect">
            <a:avLst/>
          </a:prstGeom>
          <a:noFill/>
          <a:ln>
            <a:noFill/>
          </a:ln>
        </p:spPr>
        <p:txBody>
          <a:bodyPr anchorCtr="0" anchor="ctr" bIns="45700" lIns="91425" spcFirstLastPara="1" rIns="91425" wrap="square" tIns="45700">
            <a:noAutofit/>
          </a:bodyPr>
          <a:lstStyle>
            <a:lvl1pPr indent="0" lvl="0" marL="0" algn="ctr">
              <a:spcBef>
                <a:spcPts val="0"/>
              </a:spcBef>
              <a:buNone/>
              <a:defRPr/>
            </a:lvl1pPr>
            <a:lvl2pPr indent="0" lvl="1" marL="0" algn="ctr">
              <a:spcBef>
                <a:spcPts val="0"/>
              </a:spcBef>
              <a:buNone/>
              <a:defRPr/>
            </a:lvl2pPr>
            <a:lvl3pPr indent="0" lvl="2" marL="0" algn="ctr">
              <a:spcBef>
                <a:spcPts val="0"/>
              </a:spcBef>
              <a:buNone/>
              <a:defRPr/>
            </a:lvl3pPr>
            <a:lvl4pPr indent="0" lvl="3" marL="0" algn="ctr">
              <a:spcBef>
                <a:spcPts val="0"/>
              </a:spcBef>
              <a:buNone/>
              <a:defRPr/>
            </a:lvl4pPr>
            <a:lvl5pPr indent="0" lvl="4" marL="0" algn="ctr">
              <a:spcBef>
                <a:spcPts val="0"/>
              </a:spcBef>
              <a:buNone/>
              <a:defRPr/>
            </a:lvl5pPr>
            <a:lvl6pPr indent="0" lvl="5" marL="0" algn="ctr">
              <a:spcBef>
                <a:spcPts val="0"/>
              </a:spcBef>
              <a:buNone/>
              <a:defRPr/>
            </a:lvl6pPr>
            <a:lvl7pPr indent="0" lvl="6" marL="0" algn="ctr">
              <a:spcBef>
                <a:spcPts val="0"/>
              </a:spcBef>
              <a:buNone/>
              <a:defRPr/>
            </a:lvl7pPr>
            <a:lvl8pPr indent="0" lvl="7" marL="0" algn="ctr">
              <a:spcBef>
                <a:spcPts val="0"/>
              </a:spcBef>
              <a:buNone/>
              <a:defRPr/>
            </a:lvl8pPr>
            <a:lvl9pPr indent="0" lvl="8" marL="0" algn="ctr">
              <a:spcBef>
                <a:spcPts val="0"/>
              </a:spcBef>
              <a:buNone/>
              <a:defRPr/>
            </a:lvl9pPr>
          </a:lstStyle>
          <a:p>
            <a:pPr indent="0" lvl="0" marL="0" rtl="0" algn="ctr">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Blank" type="blank">
  <p:cSld name="BLANK">
    <p:spTree>
      <p:nvGrpSpPr>
        <p:cNvPr id="63" name="Shape 63"/>
        <p:cNvGrpSpPr/>
        <p:nvPr/>
      </p:nvGrpSpPr>
      <p:grpSpPr>
        <a:xfrm>
          <a:off x="0" y="0"/>
          <a:ext cx="0" cy="0"/>
          <a:chOff x="0" y="0"/>
          <a:chExt cx="0" cy="0"/>
        </a:xfrm>
      </p:grpSpPr>
      <p:sp>
        <p:nvSpPr>
          <p:cNvPr id="64" name="Google Shape;64;p8"/>
          <p:cNvSpPr txBox="1"/>
          <p:nvPr>
            <p:ph idx="10" type="dt"/>
          </p:nvPr>
        </p:nvSpPr>
        <p:spPr>
          <a:xfrm>
            <a:off x="7964424" y="6272784"/>
            <a:ext cx="3273552" cy="365125"/>
          </a:xfrm>
          <a:prstGeom prst="rect">
            <a:avLst/>
          </a:prstGeom>
          <a:noFill/>
          <a:ln>
            <a:noFill/>
          </a:ln>
        </p:spPr>
        <p:txBody>
          <a:bodyPr anchorCtr="0" anchor="ctr" bIns="45700" lIns="91425" spcFirstLastPara="1" rIns="91425" wrap="square" tIns="45700">
            <a:noAutofit/>
          </a:bodyPr>
          <a:lstStyle>
            <a:lvl1pPr lvl="0" algn="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65" name="Google Shape;65;p8"/>
          <p:cNvSpPr txBox="1"/>
          <p:nvPr>
            <p:ph idx="11" type="ftr"/>
          </p:nvPr>
        </p:nvSpPr>
        <p:spPr>
          <a:xfrm>
            <a:off x="1088136" y="6272784"/>
            <a:ext cx="6327648"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66" name="Google Shape;66;p8"/>
          <p:cNvSpPr txBox="1"/>
          <p:nvPr>
            <p:ph idx="12" type="sldNum"/>
          </p:nvPr>
        </p:nvSpPr>
        <p:spPr>
          <a:xfrm>
            <a:off x="11311128" y="6272784"/>
            <a:ext cx="640080" cy="365125"/>
          </a:xfrm>
          <a:prstGeom prst="rect">
            <a:avLst/>
          </a:prstGeom>
          <a:noFill/>
          <a:ln>
            <a:noFill/>
          </a:ln>
        </p:spPr>
        <p:txBody>
          <a:bodyPr anchorCtr="0" anchor="ctr" bIns="45700" lIns="91425" spcFirstLastPara="1" rIns="91425" wrap="square" tIns="45700">
            <a:noAutofit/>
          </a:bodyPr>
          <a:lstStyle>
            <a:lvl1pPr indent="0" lvl="0" marL="0" algn="ctr">
              <a:spcBef>
                <a:spcPts val="0"/>
              </a:spcBef>
              <a:buNone/>
              <a:defRPr/>
            </a:lvl1pPr>
            <a:lvl2pPr indent="0" lvl="1" marL="0" algn="ctr">
              <a:spcBef>
                <a:spcPts val="0"/>
              </a:spcBef>
              <a:buNone/>
              <a:defRPr/>
            </a:lvl2pPr>
            <a:lvl3pPr indent="0" lvl="2" marL="0" algn="ctr">
              <a:spcBef>
                <a:spcPts val="0"/>
              </a:spcBef>
              <a:buNone/>
              <a:defRPr/>
            </a:lvl3pPr>
            <a:lvl4pPr indent="0" lvl="3" marL="0" algn="ctr">
              <a:spcBef>
                <a:spcPts val="0"/>
              </a:spcBef>
              <a:buNone/>
              <a:defRPr/>
            </a:lvl4pPr>
            <a:lvl5pPr indent="0" lvl="4" marL="0" algn="ctr">
              <a:spcBef>
                <a:spcPts val="0"/>
              </a:spcBef>
              <a:buNone/>
              <a:defRPr/>
            </a:lvl5pPr>
            <a:lvl6pPr indent="0" lvl="5" marL="0" algn="ctr">
              <a:spcBef>
                <a:spcPts val="0"/>
              </a:spcBef>
              <a:buNone/>
              <a:defRPr/>
            </a:lvl6pPr>
            <a:lvl7pPr indent="0" lvl="6" marL="0" algn="ctr">
              <a:spcBef>
                <a:spcPts val="0"/>
              </a:spcBef>
              <a:buNone/>
              <a:defRPr/>
            </a:lvl7pPr>
            <a:lvl8pPr indent="0" lvl="7" marL="0" algn="ctr">
              <a:spcBef>
                <a:spcPts val="0"/>
              </a:spcBef>
              <a:buNone/>
              <a:defRPr/>
            </a:lvl8pPr>
            <a:lvl9pPr indent="0" lvl="8" marL="0" algn="ctr">
              <a:spcBef>
                <a:spcPts val="0"/>
              </a:spcBef>
              <a:buNone/>
              <a:defRPr/>
            </a:lvl9pPr>
          </a:lstStyle>
          <a:p>
            <a:pPr indent="0" lvl="0" marL="0" rtl="0" algn="ctr">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Content with Caption" showMasterSp="0" type="objTx">
  <p:cSld name="OBJECT_WITH_CAPTION_TEXT">
    <p:spTree>
      <p:nvGrpSpPr>
        <p:cNvPr id="67" name="Shape 67"/>
        <p:cNvGrpSpPr/>
        <p:nvPr/>
      </p:nvGrpSpPr>
      <p:grpSpPr>
        <a:xfrm>
          <a:off x="0" y="0"/>
          <a:ext cx="0" cy="0"/>
          <a:chOff x="0" y="0"/>
          <a:chExt cx="0" cy="0"/>
        </a:xfrm>
      </p:grpSpPr>
      <p:sp>
        <p:nvSpPr>
          <p:cNvPr id="68" name="Google Shape;68;p9"/>
          <p:cNvSpPr/>
          <p:nvPr/>
        </p:nvSpPr>
        <p:spPr>
          <a:xfrm>
            <a:off x="8303740" y="0"/>
            <a:ext cx="3888259" cy="6857999"/>
          </a:xfrm>
          <a:prstGeom prst="rect">
            <a:avLst/>
          </a:prstGeom>
          <a:blipFill rotWithShape="1">
            <a:blip r:embed="rId2">
              <a:alphaModFix amt="60000"/>
            </a:blip>
            <a:tile algn="ctr" flip="xy" tx="0" sx="92000" ty="-704850" sy="89000"/>
          </a:blip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69" name="Google Shape;69;p9"/>
          <p:cNvSpPr txBox="1"/>
          <p:nvPr>
            <p:ph type="title"/>
          </p:nvPr>
        </p:nvSpPr>
        <p:spPr>
          <a:xfrm>
            <a:off x="8549640" y="685800"/>
            <a:ext cx="3200400" cy="1737360"/>
          </a:xfrm>
          <a:prstGeom prst="rect">
            <a:avLst/>
          </a:prstGeom>
          <a:noFill/>
          <a:ln>
            <a:noFill/>
          </a:ln>
        </p:spPr>
        <p:txBody>
          <a:bodyPr anchorCtr="0" anchor="b" bIns="45700" lIns="91425" spcFirstLastPara="1" rIns="91425" wrap="square" tIns="45700">
            <a:normAutofit/>
          </a:bodyPr>
          <a:lstStyle>
            <a:lvl1pPr lvl="0" algn="l">
              <a:lnSpc>
                <a:spcPct val="90000"/>
              </a:lnSpc>
              <a:spcBef>
                <a:spcPts val="0"/>
              </a:spcBef>
              <a:spcAft>
                <a:spcPts val="0"/>
              </a:spcAft>
              <a:buSzPts val="3200"/>
              <a:buFont typeface="Rockwell"/>
              <a:buNone/>
              <a:defRPr b="1" sz="3200"/>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70" name="Google Shape;70;p9"/>
          <p:cNvSpPr txBox="1"/>
          <p:nvPr>
            <p:ph idx="1" type="body"/>
          </p:nvPr>
        </p:nvSpPr>
        <p:spPr>
          <a:xfrm>
            <a:off x="838200" y="685800"/>
            <a:ext cx="6711696" cy="5020056"/>
          </a:xfrm>
          <a:prstGeom prst="rect">
            <a:avLst/>
          </a:prstGeom>
          <a:noFill/>
          <a:ln>
            <a:noFill/>
          </a:ln>
        </p:spPr>
        <p:txBody>
          <a:bodyPr anchorCtr="0" anchor="t" bIns="45700" lIns="91425" spcFirstLastPara="1" rIns="91425" wrap="square" tIns="45700">
            <a:normAutofit/>
          </a:bodyPr>
          <a:lstStyle>
            <a:lvl1pPr indent="-336550" lvl="0" marL="457200" algn="l">
              <a:lnSpc>
                <a:spcPct val="90000"/>
              </a:lnSpc>
              <a:spcBef>
                <a:spcPts val="1200"/>
              </a:spcBef>
              <a:spcAft>
                <a:spcPts val="0"/>
              </a:spcAft>
              <a:buSzPts val="1700"/>
              <a:buChar char="▪"/>
              <a:defRPr sz="2000"/>
            </a:lvl1pPr>
            <a:lvl2pPr indent="-325755" lvl="1" marL="914400" algn="l">
              <a:lnSpc>
                <a:spcPct val="90000"/>
              </a:lnSpc>
              <a:spcBef>
                <a:spcPts val="400"/>
              </a:spcBef>
              <a:spcAft>
                <a:spcPts val="0"/>
              </a:spcAft>
              <a:buSzPts val="1530"/>
              <a:buChar char="▪"/>
              <a:defRPr sz="1800"/>
            </a:lvl2pPr>
            <a:lvl3pPr indent="-314960" lvl="2" marL="1371600" algn="l">
              <a:lnSpc>
                <a:spcPct val="90000"/>
              </a:lnSpc>
              <a:spcBef>
                <a:spcPts val="400"/>
              </a:spcBef>
              <a:spcAft>
                <a:spcPts val="0"/>
              </a:spcAft>
              <a:buSzPts val="1360"/>
              <a:buChar char="▪"/>
              <a:defRPr sz="1600"/>
            </a:lvl3pPr>
            <a:lvl4pPr indent="-314960" lvl="3" marL="1828800" algn="l">
              <a:lnSpc>
                <a:spcPct val="90000"/>
              </a:lnSpc>
              <a:spcBef>
                <a:spcPts val="400"/>
              </a:spcBef>
              <a:spcAft>
                <a:spcPts val="0"/>
              </a:spcAft>
              <a:buSzPts val="1360"/>
              <a:buChar char="▪"/>
              <a:defRPr sz="1600"/>
            </a:lvl4pPr>
            <a:lvl5pPr indent="-314960" lvl="4" marL="2286000" algn="l">
              <a:lnSpc>
                <a:spcPct val="90000"/>
              </a:lnSpc>
              <a:spcBef>
                <a:spcPts val="400"/>
              </a:spcBef>
              <a:spcAft>
                <a:spcPts val="0"/>
              </a:spcAft>
              <a:buSzPts val="1360"/>
              <a:buChar char="▪"/>
              <a:defRPr sz="1600"/>
            </a:lvl5pPr>
            <a:lvl6pPr indent="-314960" lvl="5" marL="2743200" algn="l">
              <a:lnSpc>
                <a:spcPct val="90000"/>
              </a:lnSpc>
              <a:spcBef>
                <a:spcPts val="400"/>
              </a:spcBef>
              <a:spcAft>
                <a:spcPts val="0"/>
              </a:spcAft>
              <a:buSzPts val="1360"/>
              <a:buChar char="▪"/>
              <a:defRPr sz="1600"/>
            </a:lvl6pPr>
            <a:lvl7pPr indent="-314960" lvl="6" marL="3200400" algn="l">
              <a:lnSpc>
                <a:spcPct val="90000"/>
              </a:lnSpc>
              <a:spcBef>
                <a:spcPts val="400"/>
              </a:spcBef>
              <a:spcAft>
                <a:spcPts val="0"/>
              </a:spcAft>
              <a:buSzPts val="1360"/>
              <a:buChar char="▪"/>
              <a:defRPr sz="1600"/>
            </a:lvl7pPr>
            <a:lvl8pPr indent="-314959" lvl="7" marL="3657600" algn="l">
              <a:lnSpc>
                <a:spcPct val="90000"/>
              </a:lnSpc>
              <a:spcBef>
                <a:spcPts val="400"/>
              </a:spcBef>
              <a:spcAft>
                <a:spcPts val="0"/>
              </a:spcAft>
              <a:buSzPts val="1360"/>
              <a:buChar char="▪"/>
              <a:defRPr sz="1600"/>
            </a:lvl8pPr>
            <a:lvl9pPr indent="-314959" lvl="8" marL="4114800" algn="l">
              <a:lnSpc>
                <a:spcPct val="90000"/>
              </a:lnSpc>
              <a:spcBef>
                <a:spcPts val="400"/>
              </a:spcBef>
              <a:spcAft>
                <a:spcPts val="200"/>
              </a:spcAft>
              <a:buSzPts val="1360"/>
              <a:buChar char="▪"/>
              <a:defRPr sz="1600"/>
            </a:lvl9pPr>
          </a:lstStyle>
          <a:p/>
        </p:txBody>
      </p:sp>
      <p:sp>
        <p:nvSpPr>
          <p:cNvPr id="71" name="Google Shape;71;p9"/>
          <p:cNvSpPr txBox="1"/>
          <p:nvPr>
            <p:ph idx="2" type="body"/>
          </p:nvPr>
        </p:nvSpPr>
        <p:spPr>
          <a:xfrm>
            <a:off x="8549640" y="2423160"/>
            <a:ext cx="3200400" cy="3291840"/>
          </a:xfrm>
          <a:prstGeom prst="rect">
            <a:avLst/>
          </a:prstGeom>
          <a:noFill/>
          <a:ln>
            <a:noFill/>
          </a:ln>
        </p:spPr>
        <p:txBody>
          <a:bodyPr anchorCtr="0" anchor="t" bIns="45700" lIns="91425" spcFirstLastPara="1" rIns="91425" wrap="square" tIns="45700">
            <a:normAutofit/>
          </a:bodyPr>
          <a:lstStyle>
            <a:lvl1pPr indent="-228600" lvl="0" marL="457200" algn="l">
              <a:lnSpc>
                <a:spcPct val="100000"/>
              </a:lnSpc>
              <a:spcBef>
                <a:spcPts val="1000"/>
              </a:spcBef>
              <a:spcAft>
                <a:spcPts val="0"/>
              </a:spcAft>
              <a:buSzPts val="1190"/>
              <a:buNone/>
              <a:defRPr sz="1400">
                <a:solidFill>
                  <a:srgbClr val="9E3611"/>
                </a:solidFill>
              </a:defRPr>
            </a:lvl1pPr>
            <a:lvl2pPr indent="-228600" lvl="1" marL="914400" algn="l">
              <a:lnSpc>
                <a:spcPct val="90000"/>
              </a:lnSpc>
              <a:spcBef>
                <a:spcPts val="400"/>
              </a:spcBef>
              <a:spcAft>
                <a:spcPts val="0"/>
              </a:spcAft>
              <a:buSzPts val="1020"/>
              <a:buNone/>
              <a:defRPr sz="1200"/>
            </a:lvl2pPr>
            <a:lvl3pPr indent="-228600" lvl="2" marL="1371600" algn="l">
              <a:lnSpc>
                <a:spcPct val="90000"/>
              </a:lnSpc>
              <a:spcBef>
                <a:spcPts val="400"/>
              </a:spcBef>
              <a:spcAft>
                <a:spcPts val="0"/>
              </a:spcAft>
              <a:buSzPts val="850"/>
              <a:buNone/>
              <a:defRPr sz="1000"/>
            </a:lvl3pPr>
            <a:lvl4pPr indent="-228600" lvl="3" marL="1828800" algn="l">
              <a:lnSpc>
                <a:spcPct val="90000"/>
              </a:lnSpc>
              <a:spcBef>
                <a:spcPts val="400"/>
              </a:spcBef>
              <a:spcAft>
                <a:spcPts val="0"/>
              </a:spcAft>
              <a:buSzPts val="765"/>
              <a:buNone/>
              <a:defRPr sz="900"/>
            </a:lvl4pPr>
            <a:lvl5pPr indent="-228600" lvl="4" marL="2286000" algn="l">
              <a:lnSpc>
                <a:spcPct val="90000"/>
              </a:lnSpc>
              <a:spcBef>
                <a:spcPts val="400"/>
              </a:spcBef>
              <a:spcAft>
                <a:spcPts val="0"/>
              </a:spcAft>
              <a:buSzPts val="765"/>
              <a:buNone/>
              <a:defRPr sz="900"/>
            </a:lvl5pPr>
            <a:lvl6pPr indent="-228600" lvl="5" marL="2743200" algn="l">
              <a:lnSpc>
                <a:spcPct val="90000"/>
              </a:lnSpc>
              <a:spcBef>
                <a:spcPts val="400"/>
              </a:spcBef>
              <a:spcAft>
                <a:spcPts val="0"/>
              </a:spcAft>
              <a:buSzPts val="765"/>
              <a:buNone/>
              <a:defRPr sz="900"/>
            </a:lvl6pPr>
            <a:lvl7pPr indent="-228600" lvl="6" marL="3200400" algn="l">
              <a:lnSpc>
                <a:spcPct val="90000"/>
              </a:lnSpc>
              <a:spcBef>
                <a:spcPts val="400"/>
              </a:spcBef>
              <a:spcAft>
                <a:spcPts val="0"/>
              </a:spcAft>
              <a:buSzPts val="765"/>
              <a:buNone/>
              <a:defRPr sz="900"/>
            </a:lvl7pPr>
            <a:lvl8pPr indent="-228600" lvl="7" marL="3657600" algn="l">
              <a:lnSpc>
                <a:spcPct val="90000"/>
              </a:lnSpc>
              <a:spcBef>
                <a:spcPts val="400"/>
              </a:spcBef>
              <a:spcAft>
                <a:spcPts val="0"/>
              </a:spcAft>
              <a:buSzPts val="765"/>
              <a:buNone/>
              <a:defRPr sz="900"/>
            </a:lvl8pPr>
            <a:lvl9pPr indent="-228600" lvl="8" marL="4114800" algn="l">
              <a:lnSpc>
                <a:spcPct val="90000"/>
              </a:lnSpc>
              <a:spcBef>
                <a:spcPts val="400"/>
              </a:spcBef>
              <a:spcAft>
                <a:spcPts val="200"/>
              </a:spcAft>
              <a:buSzPts val="765"/>
              <a:buNone/>
              <a:defRPr sz="900"/>
            </a:lvl9pPr>
          </a:lstStyle>
          <a:p/>
        </p:txBody>
      </p:sp>
      <p:sp>
        <p:nvSpPr>
          <p:cNvPr id="72" name="Google Shape;72;p9"/>
          <p:cNvSpPr txBox="1"/>
          <p:nvPr>
            <p:ph idx="10" type="dt"/>
          </p:nvPr>
        </p:nvSpPr>
        <p:spPr>
          <a:xfrm>
            <a:off x="7964424" y="6272784"/>
            <a:ext cx="3273552" cy="365125"/>
          </a:xfrm>
          <a:prstGeom prst="rect">
            <a:avLst/>
          </a:prstGeom>
          <a:noFill/>
          <a:ln>
            <a:noFill/>
          </a:ln>
        </p:spPr>
        <p:txBody>
          <a:bodyPr anchorCtr="0" anchor="ctr" bIns="45700" lIns="91425" spcFirstLastPara="1" rIns="91425" wrap="square" tIns="45700">
            <a:noAutofit/>
          </a:bodyPr>
          <a:lstStyle>
            <a:lvl1pPr lvl="0" algn="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73" name="Google Shape;73;p9"/>
          <p:cNvSpPr txBox="1"/>
          <p:nvPr>
            <p:ph idx="11" type="ftr"/>
          </p:nvPr>
        </p:nvSpPr>
        <p:spPr>
          <a:xfrm>
            <a:off x="1088136" y="6272784"/>
            <a:ext cx="6327648"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grpSp>
        <p:nvGrpSpPr>
          <p:cNvPr id="74" name="Google Shape;74;p9"/>
          <p:cNvGrpSpPr/>
          <p:nvPr/>
        </p:nvGrpSpPr>
        <p:grpSpPr>
          <a:xfrm>
            <a:off x="11401725" y="6229681"/>
            <a:ext cx="457200" cy="457200"/>
            <a:chOff x="11361456" y="6195813"/>
            <a:chExt cx="548640" cy="548640"/>
          </a:xfrm>
        </p:grpSpPr>
        <p:sp>
          <p:nvSpPr>
            <p:cNvPr id="75" name="Google Shape;75;p9"/>
            <p:cNvSpPr/>
            <p:nvPr/>
          </p:nvSpPr>
          <p:spPr>
            <a:xfrm>
              <a:off x="11361456" y="6195813"/>
              <a:ext cx="548640" cy="548640"/>
            </a:xfrm>
            <a:prstGeom prst="ellipse">
              <a:avLst/>
            </a:prstGeom>
            <a:blipFill rotWithShape="1">
              <a:blip r:embed="rId3">
                <a:alphaModFix/>
              </a:blip>
              <a:tile algn="tl" flip="none" tx="50800" sx="85000" ty="0" sy="85000"/>
            </a:blip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76" name="Google Shape;76;p9"/>
            <p:cNvSpPr/>
            <p:nvPr/>
          </p:nvSpPr>
          <p:spPr>
            <a:xfrm>
              <a:off x="11396488" y="6230844"/>
              <a:ext cx="478576" cy="478578"/>
            </a:xfrm>
            <a:prstGeom prst="ellipse">
              <a:avLst/>
            </a:prstGeom>
            <a:noFill/>
            <a:ln cap="flat" cmpd="sng" w="12700">
              <a:solidFill>
                <a:srgbClr val="FFFFFF"/>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sp>
        <p:nvSpPr>
          <p:cNvPr id="77" name="Google Shape;77;p9"/>
          <p:cNvSpPr txBox="1"/>
          <p:nvPr>
            <p:ph idx="12" type="sldNum"/>
          </p:nvPr>
        </p:nvSpPr>
        <p:spPr>
          <a:xfrm>
            <a:off x="11311128" y="6272784"/>
            <a:ext cx="640080" cy="365125"/>
          </a:xfrm>
          <a:prstGeom prst="rect">
            <a:avLst/>
          </a:prstGeom>
          <a:noFill/>
          <a:ln>
            <a:noFill/>
          </a:ln>
        </p:spPr>
        <p:txBody>
          <a:bodyPr anchorCtr="0" anchor="ctr" bIns="45700" lIns="91425" spcFirstLastPara="1" rIns="91425" wrap="square" tIns="45700">
            <a:noAutofit/>
          </a:bodyPr>
          <a:lstStyle>
            <a:lvl1pPr indent="0" lvl="0" marL="0" algn="ctr">
              <a:spcBef>
                <a:spcPts val="0"/>
              </a:spcBef>
              <a:buNone/>
              <a:defRPr/>
            </a:lvl1pPr>
            <a:lvl2pPr indent="0" lvl="1" marL="0" algn="ctr">
              <a:spcBef>
                <a:spcPts val="0"/>
              </a:spcBef>
              <a:buNone/>
              <a:defRPr/>
            </a:lvl2pPr>
            <a:lvl3pPr indent="0" lvl="2" marL="0" algn="ctr">
              <a:spcBef>
                <a:spcPts val="0"/>
              </a:spcBef>
              <a:buNone/>
              <a:defRPr/>
            </a:lvl3pPr>
            <a:lvl4pPr indent="0" lvl="3" marL="0" algn="ctr">
              <a:spcBef>
                <a:spcPts val="0"/>
              </a:spcBef>
              <a:buNone/>
              <a:defRPr/>
            </a:lvl4pPr>
            <a:lvl5pPr indent="0" lvl="4" marL="0" algn="ctr">
              <a:spcBef>
                <a:spcPts val="0"/>
              </a:spcBef>
              <a:buNone/>
              <a:defRPr/>
            </a:lvl5pPr>
            <a:lvl6pPr indent="0" lvl="5" marL="0" algn="ctr">
              <a:spcBef>
                <a:spcPts val="0"/>
              </a:spcBef>
              <a:buNone/>
              <a:defRPr/>
            </a:lvl6pPr>
            <a:lvl7pPr indent="0" lvl="6" marL="0" algn="ctr">
              <a:spcBef>
                <a:spcPts val="0"/>
              </a:spcBef>
              <a:buNone/>
              <a:defRPr/>
            </a:lvl7pPr>
            <a:lvl8pPr indent="0" lvl="7" marL="0" algn="ctr">
              <a:spcBef>
                <a:spcPts val="0"/>
              </a:spcBef>
              <a:buNone/>
              <a:defRPr/>
            </a:lvl8pPr>
            <a:lvl9pPr indent="0" lvl="8" marL="0" algn="ctr">
              <a:spcBef>
                <a:spcPts val="0"/>
              </a:spcBef>
              <a:buNone/>
              <a:defRPr/>
            </a:lvl9pPr>
          </a:lstStyle>
          <a:p>
            <a:pPr indent="0" lvl="0" marL="0" rtl="0" algn="ctr">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Picture with Caption" showMasterSp="0" type="picTx">
  <p:cSld name="PICTURE_WITH_CAPTION_TEXT">
    <p:spTree>
      <p:nvGrpSpPr>
        <p:cNvPr id="78" name="Shape 78"/>
        <p:cNvGrpSpPr/>
        <p:nvPr/>
      </p:nvGrpSpPr>
      <p:grpSpPr>
        <a:xfrm>
          <a:off x="0" y="0"/>
          <a:ext cx="0" cy="0"/>
          <a:chOff x="0" y="0"/>
          <a:chExt cx="0" cy="0"/>
        </a:xfrm>
      </p:grpSpPr>
      <p:sp>
        <p:nvSpPr>
          <p:cNvPr id="79" name="Google Shape;79;p10"/>
          <p:cNvSpPr/>
          <p:nvPr/>
        </p:nvSpPr>
        <p:spPr>
          <a:xfrm>
            <a:off x="8303740" y="0"/>
            <a:ext cx="3888259" cy="6857999"/>
          </a:xfrm>
          <a:prstGeom prst="rect">
            <a:avLst/>
          </a:prstGeom>
          <a:blipFill rotWithShape="1">
            <a:blip r:embed="rId2">
              <a:alphaModFix amt="60000"/>
            </a:blip>
            <a:tile algn="ctr" flip="xy" tx="0" sx="92000" ty="-704850" sy="89000"/>
          </a:blip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80" name="Google Shape;80;p10"/>
          <p:cNvSpPr txBox="1"/>
          <p:nvPr>
            <p:ph type="title"/>
          </p:nvPr>
        </p:nvSpPr>
        <p:spPr>
          <a:xfrm>
            <a:off x="8549640" y="685800"/>
            <a:ext cx="3200400" cy="1737360"/>
          </a:xfrm>
          <a:prstGeom prst="rect">
            <a:avLst/>
          </a:prstGeom>
          <a:noFill/>
          <a:ln>
            <a:noFill/>
          </a:ln>
        </p:spPr>
        <p:txBody>
          <a:bodyPr anchorCtr="0" anchor="b" bIns="45700" lIns="91425" spcFirstLastPara="1" rIns="91425" wrap="square" tIns="45700">
            <a:normAutofit/>
          </a:bodyPr>
          <a:lstStyle>
            <a:lvl1pPr lvl="0" algn="l">
              <a:lnSpc>
                <a:spcPct val="90000"/>
              </a:lnSpc>
              <a:spcBef>
                <a:spcPts val="0"/>
              </a:spcBef>
              <a:spcAft>
                <a:spcPts val="0"/>
              </a:spcAft>
              <a:buSzPts val="3200"/>
              <a:buFont typeface="Rockwell"/>
              <a:buNone/>
              <a:defRPr b="1" sz="3200"/>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81" name="Google Shape;81;p10"/>
          <p:cNvSpPr/>
          <p:nvPr>
            <p:ph idx="2" type="pic"/>
          </p:nvPr>
        </p:nvSpPr>
        <p:spPr>
          <a:xfrm>
            <a:off x="0" y="0"/>
            <a:ext cx="8303740" cy="6858000"/>
          </a:xfrm>
          <a:prstGeom prst="rect">
            <a:avLst/>
          </a:prstGeom>
          <a:solidFill>
            <a:srgbClr val="E1DFDF"/>
          </a:solidFill>
          <a:ln>
            <a:noFill/>
          </a:ln>
        </p:spPr>
        <p:txBody>
          <a:bodyPr anchorCtr="0" anchor="t" bIns="45700" lIns="91425" spcFirstLastPara="1" rIns="91425" wrap="square" tIns="45700">
            <a:noAutofit/>
          </a:bodyPr>
          <a:lstStyle>
            <a:lvl1pPr lvl="0" marR="0" rtl="0" algn="l">
              <a:lnSpc>
                <a:spcPct val="90000"/>
              </a:lnSpc>
              <a:spcBef>
                <a:spcPts val="1200"/>
              </a:spcBef>
              <a:spcAft>
                <a:spcPts val="0"/>
              </a:spcAft>
              <a:buClr>
                <a:srgbClr val="9E3611"/>
              </a:buClr>
              <a:buSzPts val="2720"/>
              <a:buFont typeface="Noto Sans Symbols"/>
              <a:buNone/>
              <a:defRPr b="0" i="0" sz="3200" u="none" cap="none" strike="noStrike">
                <a:solidFill>
                  <a:schemeClr val="dk1"/>
                </a:solidFill>
                <a:latin typeface="Rockwell"/>
                <a:ea typeface="Rockwell"/>
                <a:cs typeface="Rockwell"/>
                <a:sym typeface="Rockwell"/>
              </a:defRPr>
            </a:lvl1pPr>
            <a:lvl2pPr lvl="1" marR="0" rtl="0" algn="l">
              <a:lnSpc>
                <a:spcPct val="90000"/>
              </a:lnSpc>
              <a:spcBef>
                <a:spcPts val="400"/>
              </a:spcBef>
              <a:spcAft>
                <a:spcPts val="0"/>
              </a:spcAft>
              <a:buClr>
                <a:srgbClr val="9E3611"/>
              </a:buClr>
              <a:buSzPts val="2380"/>
              <a:buFont typeface="Noto Sans Symbols"/>
              <a:buNone/>
              <a:defRPr b="0" i="0" sz="2800" u="none" cap="none" strike="noStrike">
                <a:solidFill>
                  <a:schemeClr val="dk1"/>
                </a:solidFill>
                <a:latin typeface="Rockwell"/>
                <a:ea typeface="Rockwell"/>
                <a:cs typeface="Rockwell"/>
                <a:sym typeface="Rockwell"/>
              </a:defRPr>
            </a:lvl2pPr>
            <a:lvl3pPr lvl="2" marR="0" rtl="0" algn="l">
              <a:lnSpc>
                <a:spcPct val="90000"/>
              </a:lnSpc>
              <a:spcBef>
                <a:spcPts val="400"/>
              </a:spcBef>
              <a:spcAft>
                <a:spcPts val="0"/>
              </a:spcAft>
              <a:buClr>
                <a:srgbClr val="9E3611"/>
              </a:buClr>
              <a:buSzPts val="2040"/>
              <a:buFont typeface="Noto Sans Symbols"/>
              <a:buNone/>
              <a:defRPr b="0" i="0" sz="2400" u="none" cap="none" strike="noStrike">
                <a:solidFill>
                  <a:schemeClr val="dk1"/>
                </a:solidFill>
                <a:latin typeface="Rockwell"/>
                <a:ea typeface="Rockwell"/>
                <a:cs typeface="Rockwell"/>
                <a:sym typeface="Rockwell"/>
              </a:defRPr>
            </a:lvl3pPr>
            <a:lvl4pPr lvl="3" marR="0" rtl="0" algn="l">
              <a:lnSpc>
                <a:spcPct val="90000"/>
              </a:lnSpc>
              <a:spcBef>
                <a:spcPts val="400"/>
              </a:spcBef>
              <a:spcAft>
                <a:spcPts val="0"/>
              </a:spcAft>
              <a:buClr>
                <a:srgbClr val="9E3611"/>
              </a:buClr>
              <a:buSzPts val="1700"/>
              <a:buFont typeface="Noto Sans Symbols"/>
              <a:buNone/>
              <a:defRPr b="0" i="0" sz="2000" u="none" cap="none" strike="noStrike">
                <a:solidFill>
                  <a:schemeClr val="dk1"/>
                </a:solidFill>
                <a:latin typeface="Rockwell"/>
                <a:ea typeface="Rockwell"/>
                <a:cs typeface="Rockwell"/>
                <a:sym typeface="Rockwell"/>
              </a:defRPr>
            </a:lvl4pPr>
            <a:lvl5pPr lvl="4" marR="0" rtl="0" algn="l">
              <a:lnSpc>
                <a:spcPct val="90000"/>
              </a:lnSpc>
              <a:spcBef>
                <a:spcPts val="400"/>
              </a:spcBef>
              <a:spcAft>
                <a:spcPts val="0"/>
              </a:spcAft>
              <a:buClr>
                <a:srgbClr val="9E3611"/>
              </a:buClr>
              <a:buSzPts val="1700"/>
              <a:buFont typeface="Noto Sans Symbols"/>
              <a:buNone/>
              <a:defRPr b="0" i="0" sz="2000" u="none" cap="none" strike="noStrike">
                <a:solidFill>
                  <a:schemeClr val="dk1"/>
                </a:solidFill>
                <a:latin typeface="Rockwell"/>
                <a:ea typeface="Rockwell"/>
                <a:cs typeface="Rockwell"/>
                <a:sym typeface="Rockwell"/>
              </a:defRPr>
            </a:lvl5pPr>
            <a:lvl6pPr lvl="5" marR="0" rtl="0" algn="l">
              <a:lnSpc>
                <a:spcPct val="90000"/>
              </a:lnSpc>
              <a:spcBef>
                <a:spcPts val="400"/>
              </a:spcBef>
              <a:spcAft>
                <a:spcPts val="0"/>
              </a:spcAft>
              <a:buClr>
                <a:srgbClr val="9E3611"/>
              </a:buClr>
              <a:buSzPts val="1700"/>
              <a:buFont typeface="Noto Sans Symbols"/>
              <a:buNone/>
              <a:defRPr b="0" i="0" sz="2000" u="none" cap="none" strike="noStrike">
                <a:solidFill>
                  <a:schemeClr val="dk1"/>
                </a:solidFill>
                <a:latin typeface="Rockwell"/>
                <a:ea typeface="Rockwell"/>
                <a:cs typeface="Rockwell"/>
                <a:sym typeface="Rockwell"/>
              </a:defRPr>
            </a:lvl6pPr>
            <a:lvl7pPr lvl="6" marR="0" rtl="0" algn="l">
              <a:lnSpc>
                <a:spcPct val="90000"/>
              </a:lnSpc>
              <a:spcBef>
                <a:spcPts val="400"/>
              </a:spcBef>
              <a:spcAft>
                <a:spcPts val="0"/>
              </a:spcAft>
              <a:buClr>
                <a:srgbClr val="9E3611"/>
              </a:buClr>
              <a:buSzPts val="1700"/>
              <a:buFont typeface="Noto Sans Symbols"/>
              <a:buNone/>
              <a:defRPr b="0" i="0" sz="2000" u="none" cap="none" strike="noStrike">
                <a:solidFill>
                  <a:schemeClr val="dk1"/>
                </a:solidFill>
                <a:latin typeface="Rockwell"/>
                <a:ea typeface="Rockwell"/>
                <a:cs typeface="Rockwell"/>
                <a:sym typeface="Rockwell"/>
              </a:defRPr>
            </a:lvl7pPr>
            <a:lvl8pPr lvl="7" marR="0" rtl="0" algn="l">
              <a:lnSpc>
                <a:spcPct val="90000"/>
              </a:lnSpc>
              <a:spcBef>
                <a:spcPts val="400"/>
              </a:spcBef>
              <a:spcAft>
                <a:spcPts val="0"/>
              </a:spcAft>
              <a:buClr>
                <a:srgbClr val="9E3611"/>
              </a:buClr>
              <a:buSzPts val="1700"/>
              <a:buFont typeface="Noto Sans Symbols"/>
              <a:buNone/>
              <a:defRPr b="0" i="0" sz="2000" u="none" cap="none" strike="noStrike">
                <a:solidFill>
                  <a:schemeClr val="dk1"/>
                </a:solidFill>
                <a:latin typeface="Rockwell"/>
                <a:ea typeface="Rockwell"/>
                <a:cs typeface="Rockwell"/>
                <a:sym typeface="Rockwell"/>
              </a:defRPr>
            </a:lvl8pPr>
            <a:lvl9pPr lvl="8" marR="0" rtl="0" algn="l">
              <a:lnSpc>
                <a:spcPct val="90000"/>
              </a:lnSpc>
              <a:spcBef>
                <a:spcPts val="400"/>
              </a:spcBef>
              <a:spcAft>
                <a:spcPts val="200"/>
              </a:spcAft>
              <a:buClr>
                <a:srgbClr val="9E3611"/>
              </a:buClr>
              <a:buSzPts val="1700"/>
              <a:buFont typeface="Noto Sans Symbols"/>
              <a:buNone/>
              <a:defRPr b="0" i="0" sz="2000" u="none" cap="none" strike="noStrike">
                <a:solidFill>
                  <a:schemeClr val="dk1"/>
                </a:solidFill>
                <a:latin typeface="Rockwell"/>
                <a:ea typeface="Rockwell"/>
                <a:cs typeface="Rockwell"/>
                <a:sym typeface="Rockwell"/>
              </a:defRPr>
            </a:lvl9pPr>
          </a:lstStyle>
          <a:p/>
        </p:txBody>
      </p:sp>
      <p:sp>
        <p:nvSpPr>
          <p:cNvPr id="82" name="Google Shape;82;p10"/>
          <p:cNvSpPr txBox="1"/>
          <p:nvPr>
            <p:ph idx="1" type="body"/>
          </p:nvPr>
        </p:nvSpPr>
        <p:spPr>
          <a:xfrm>
            <a:off x="8549640" y="2423160"/>
            <a:ext cx="3200400" cy="3291840"/>
          </a:xfrm>
          <a:prstGeom prst="rect">
            <a:avLst/>
          </a:prstGeom>
          <a:noFill/>
          <a:ln>
            <a:noFill/>
          </a:ln>
        </p:spPr>
        <p:txBody>
          <a:bodyPr anchorCtr="0" anchor="t" bIns="45700" lIns="91425" spcFirstLastPara="1" rIns="91425" wrap="square" tIns="45700">
            <a:normAutofit/>
          </a:bodyPr>
          <a:lstStyle>
            <a:lvl1pPr indent="-228600" lvl="0" marL="457200" algn="l">
              <a:lnSpc>
                <a:spcPct val="100000"/>
              </a:lnSpc>
              <a:spcBef>
                <a:spcPts val="1000"/>
              </a:spcBef>
              <a:spcAft>
                <a:spcPts val="0"/>
              </a:spcAft>
              <a:buSzPts val="1190"/>
              <a:buNone/>
              <a:defRPr sz="1400">
                <a:solidFill>
                  <a:srgbClr val="9E3611"/>
                </a:solidFill>
              </a:defRPr>
            </a:lvl1pPr>
            <a:lvl2pPr indent="-228600" lvl="1" marL="914400" algn="l">
              <a:lnSpc>
                <a:spcPct val="90000"/>
              </a:lnSpc>
              <a:spcBef>
                <a:spcPts val="400"/>
              </a:spcBef>
              <a:spcAft>
                <a:spcPts val="0"/>
              </a:spcAft>
              <a:buSzPts val="1020"/>
              <a:buNone/>
              <a:defRPr sz="1200"/>
            </a:lvl2pPr>
            <a:lvl3pPr indent="-228600" lvl="2" marL="1371600" algn="l">
              <a:lnSpc>
                <a:spcPct val="90000"/>
              </a:lnSpc>
              <a:spcBef>
                <a:spcPts val="400"/>
              </a:spcBef>
              <a:spcAft>
                <a:spcPts val="0"/>
              </a:spcAft>
              <a:buSzPts val="850"/>
              <a:buNone/>
              <a:defRPr sz="1000"/>
            </a:lvl3pPr>
            <a:lvl4pPr indent="-228600" lvl="3" marL="1828800" algn="l">
              <a:lnSpc>
                <a:spcPct val="90000"/>
              </a:lnSpc>
              <a:spcBef>
                <a:spcPts val="400"/>
              </a:spcBef>
              <a:spcAft>
                <a:spcPts val="0"/>
              </a:spcAft>
              <a:buSzPts val="765"/>
              <a:buNone/>
              <a:defRPr sz="900"/>
            </a:lvl4pPr>
            <a:lvl5pPr indent="-228600" lvl="4" marL="2286000" algn="l">
              <a:lnSpc>
                <a:spcPct val="90000"/>
              </a:lnSpc>
              <a:spcBef>
                <a:spcPts val="400"/>
              </a:spcBef>
              <a:spcAft>
                <a:spcPts val="0"/>
              </a:spcAft>
              <a:buSzPts val="765"/>
              <a:buNone/>
              <a:defRPr sz="900"/>
            </a:lvl5pPr>
            <a:lvl6pPr indent="-228600" lvl="5" marL="2743200" algn="l">
              <a:lnSpc>
                <a:spcPct val="90000"/>
              </a:lnSpc>
              <a:spcBef>
                <a:spcPts val="400"/>
              </a:spcBef>
              <a:spcAft>
                <a:spcPts val="0"/>
              </a:spcAft>
              <a:buSzPts val="765"/>
              <a:buNone/>
              <a:defRPr sz="900"/>
            </a:lvl6pPr>
            <a:lvl7pPr indent="-228600" lvl="6" marL="3200400" algn="l">
              <a:lnSpc>
                <a:spcPct val="90000"/>
              </a:lnSpc>
              <a:spcBef>
                <a:spcPts val="400"/>
              </a:spcBef>
              <a:spcAft>
                <a:spcPts val="0"/>
              </a:spcAft>
              <a:buSzPts val="765"/>
              <a:buNone/>
              <a:defRPr sz="900"/>
            </a:lvl7pPr>
            <a:lvl8pPr indent="-228600" lvl="7" marL="3657600" algn="l">
              <a:lnSpc>
                <a:spcPct val="90000"/>
              </a:lnSpc>
              <a:spcBef>
                <a:spcPts val="400"/>
              </a:spcBef>
              <a:spcAft>
                <a:spcPts val="0"/>
              </a:spcAft>
              <a:buSzPts val="765"/>
              <a:buNone/>
              <a:defRPr sz="900"/>
            </a:lvl8pPr>
            <a:lvl9pPr indent="-228600" lvl="8" marL="4114800" algn="l">
              <a:lnSpc>
                <a:spcPct val="90000"/>
              </a:lnSpc>
              <a:spcBef>
                <a:spcPts val="400"/>
              </a:spcBef>
              <a:spcAft>
                <a:spcPts val="200"/>
              </a:spcAft>
              <a:buSzPts val="765"/>
              <a:buNone/>
              <a:defRPr sz="900"/>
            </a:lvl9pPr>
          </a:lstStyle>
          <a:p/>
        </p:txBody>
      </p:sp>
      <p:sp>
        <p:nvSpPr>
          <p:cNvPr id="83" name="Google Shape;83;p10"/>
          <p:cNvSpPr txBox="1"/>
          <p:nvPr>
            <p:ph idx="10" type="dt"/>
          </p:nvPr>
        </p:nvSpPr>
        <p:spPr>
          <a:xfrm>
            <a:off x="7964424" y="6272784"/>
            <a:ext cx="3273552" cy="365125"/>
          </a:xfrm>
          <a:prstGeom prst="rect">
            <a:avLst/>
          </a:prstGeom>
          <a:noFill/>
          <a:ln>
            <a:noFill/>
          </a:ln>
        </p:spPr>
        <p:txBody>
          <a:bodyPr anchorCtr="0" anchor="ctr" bIns="45700" lIns="91425" spcFirstLastPara="1" rIns="91425" wrap="square" tIns="45700">
            <a:noAutofit/>
          </a:bodyPr>
          <a:lstStyle>
            <a:lvl1pPr lvl="0" algn="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grpSp>
        <p:nvGrpSpPr>
          <p:cNvPr id="84" name="Google Shape;84;p10"/>
          <p:cNvGrpSpPr/>
          <p:nvPr/>
        </p:nvGrpSpPr>
        <p:grpSpPr>
          <a:xfrm>
            <a:off x="11401725" y="6229681"/>
            <a:ext cx="457200" cy="457200"/>
            <a:chOff x="11361456" y="6195813"/>
            <a:chExt cx="548640" cy="548640"/>
          </a:xfrm>
        </p:grpSpPr>
        <p:sp>
          <p:nvSpPr>
            <p:cNvPr id="85" name="Google Shape;85;p10"/>
            <p:cNvSpPr/>
            <p:nvPr/>
          </p:nvSpPr>
          <p:spPr>
            <a:xfrm>
              <a:off x="11361456" y="6195813"/>
              <a:ext cx="548640" cy="548640"/>
            </a:xfrm>
            <a:prstGeom prst="ellipse">
              <a:avLst/>
            </a:prstGeom>
            <a:blipFill rotWithShape="1">
              <a:blip r:embed="rId3">
                <a:alphaModFix/>
              </a:blip>
              <a:tile algn="tl" flip="none" tx="50800" sx="85000" ty="0" sy="85000"/>
            </a:blip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86" name="Google Shape;86;p10"/>
            <p:cNvSpPr/>
            <p:nvPr/>
          </p:nvSpPr>
          <p:spPr>
            <a:xfrm>
              <a:off x="11396488" y="6230844"/>
              <a:ext cx="478576" cy="478578"/>
            </a:xfrm>
            <a:prstGeom prst="ellipse">
              <a:avLst/>
            </a:prstGeom>
            <a:noFill/>
            <a:ln cap="flat" cmpd="sng" w="12700">
              <a:solidFill>
                <a:srgbClr val="FFFFFF"/>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sp>
        <p:nvSpPr>
          <p:cNvPr id="87" name="Google Shape;87;p10"/>
          <p:cNvSpPr txBox="1"/>
          <p:nvPr>
            <p:ph idx="12" type="sldNum"/>
          </p:nvPr>
        </p:nvSpPr>
        <p:spPr>
          <a:xfrm>
            <a:off x="11311128" y="6272784"/>
            <a:ext cx="640080" cy="365125"/>
          </a:xfrm>
          <a:prstGeom prst="rect">
            <a:avLst/>
          </a:prstGeom>
          <a:noFill/>
          <a:ln>
            <a:noFill/>
          </a:ln>
        </p:spPr>
        <p:txBody>
          <a:bodyPr anchorCtr="0" anchor="ctr" bIns="45700" lIns="91425" spcFirstLastPara="1" rIns="91425" wrap="square" tIns="45700">
            <a:noAutofit/>
          </a:bodyPr>
          <a:lstStyle>
            <a:lvl1pPr indent="0" lvl="0" marL="0" algn="ctr">
              <a:spcBef>
                <a:spcPts val="0"/>
              </a:spcBef>
              <a:buNone/>
              <a:defRPr/>
            </a:lvl1pPr>
            <a:lvl2pPr indent="0" lvl="1" marL="0" algn="ctr">
              <a:spcBef>
                <a:spcPts val="0"/>
              </a:spcBef>
              <a:buNone/>
              <a:defRPr/>
            </a:lvl2pPr>
            <a:lvl3pPr indent="0" lvl="2" marL="0" algn="ctr">
              <a:spcBef>
                <a:spcPts val="0"/>
              </a:spcBef>
              <a:buNone/>
              <a:defRPr/>
            </a:lvl3pPr>
            <a:lvl4pPr indent="0" lvl="3" marL="0" algn="ctr">
              <a:spcBef>
                <a:spcPts val="0"/>
              </a:spcBef>
              <a:buNone/>
              <a:defRPr/>
            </a:lvl4pPr>
            <a:lvl5pPr indent="0" lvl="4" marL="0" algn="ctr">
              <a:spcBef>
                <a:spcPts val="0"/>
              </a:spcBef>
              <a:buNone/>
              <a:defRPr/>
            </a:lvl5pPr>
            <a:lvl6pPr indent="0" lvl="5" marL="0" algn="ctr">
              <a:spcBef>
                <a:spcPts val="0"/>
              </a:spcBef>
              <a:buNone/>
              <a:defRPr/>
            </a:lvl6pPr>
            <a:lvl7pPr indent="0" lvl="6" marL="0" algn="ctr">
              <a:spcBef>
                <a:spcPts val="0"/>
              </a:spcBef>
              <a:buNone/>
              <a:defRPr/>
            </a:lvl7pPr>
            <a:lvl8pPr indent="0" lvl="7" marL="0" algn="ctr">
              <a:spcBef>
                <a:spcPts val="0"/>
              </a:spcBef>
              <a:buNone/>
              <a:defRPr/>
            </a:lvl8pPr>
            <a:lvl9pPr indent="0" lvl="8" marL="0" algn="ctr">
              <a:spcBef>
                <a:spcPts val="0"/>
              </a:spcBef>
              <a:buNone/>
              <a:defRPr/>
            </a:lvl9pPr>
          </a:lstStyle>
          <a:p>
            <a:pPr indent="0" lvl="0" marL="0" rtl="0" algn="ctr">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and Vertical Text" type="vertTx">
  <p:cSld name="VERTICAL_TEXT">
    <p:spTree>
      <p:nvGrpSpPr>
        <p:cNvPr id="88" name="Shape 88"/>
        <p:cNvGrpSpPr/>
        <p:nvPr/>
      </p:nvGrpSpPr>
      <p:grpSpPr>
        <a:xfrm>
          <a:off x="0" y="0"/>
          <a:ext cx="0" cy="0"/>
          <a:chOff x="0" y="0"/>
          <a:chExt cx="0" cy="0"/>
        </a:xfrm>
      </p:grpSpPr>
      <p:sp>
        <p:nvSpPr>
          <p:cNvPr id="89" name="Google Shape;89;p11"/>
          <p:cNvSpPr txBox="1"/>
          <p:nvPr>
            <p:ph type="title"/>
          </p:nvPr>
        </p:nvSpPr>
        <p:spPr>
          <a:xfrm>
            <a:off x="1069848" y="484632"/>
            <a:ext cx="10058400" cy="1609344"/>
          </a:xfrm>
          <a:prstGeom prst="rect">
            <a:avLst/>
          </a:prstGeom>
          <a:noFill/>
          <a:ln>
            <a:noFill/>
          </a:ln>
        </p:spPr>
        <p:txBody>
          <a:bodyPr anchorCtr="0" anchor="ctr" bIns="45700" lIns="91425" spcFirstLastPara="1" rIns="91425" wrap="square" tIns="45700">
            <a:normAutofit/>
          </a:bodyPr>
          <a:lstStyle>
            <a:lvl1pPr lvl="0" algn="l">
              <a:lnSpc>
                <a:spcPct val="90000"/>
              </a:lnSpc>
              <a:spcBef>
                <a:spcPts val="0"/>
              </a:spcBef>
              <a:spcAft>
                <a:spcPts val="0"/>
              </a:spcAft>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90" name="Google Shape;90;p11"/>
          <p:cNvSpPr txBox="1"/>
          <p:nvPr>
            <p:ph idx="1" type="body"/>
          </p:nvPr>
        </p:nvSpPr>
        <p:spPr>
          <a:xfrm rot="5400000">
            <a:off x="4073652" y="-882396"/>
            <a:ext cx="4050792" cy="10058400"/>
          </a:xfrm>
          <a:prstGeom prst="rect">
            <a:avLst/>
          </a:prstGeom>
          <a:noFill/>
          <a:ln>
            <a:noFill/>
          </a:ln>
        </p:spPr>
        <p:txBody>
          <a:bodyPr anchorCtr="0" anchor="t" bIns="45700" lIns="91425" spcFirstLastPara="1" rIns="91425" wrap="square" tIns="45700">
            <a:normAutofit/>
          </a:bodyPr>
          <a:lstStyle>
            <a:lvl1pPr indent="-325755" lvl="0" marL="457200" algn="l">
              <a:lnSpc>
                <a:spcPct val="90000"/>
              </a:lnSpc>
              <a:spcBef>
                <a:spcPts val="1200"/>
              </a:spcBef>
              <a:spcAft>
                <a:spcPts val="0"/>
              </a:spcAft>
              <a:buSzPts val="1530"/>
              <a:buChar char="▪"/>
              <a:defRPr/>
            </a:lvl1pPr>
            <a:lvl2pPr indent="-325755" lvl="1" marL="914400" algn="l">
              <a:lnSpc>
                <a:spcPct val="90000"/>
              </a:lnSpc>
              <a:spcBef>
                <a:spcPts val="400"/>
              </a:spcBef>
              <a:spcAft>
                <a:spcPts val="0"/>
              </a:spcAft>
              <a:buSzPts val="1530"/>
              <a:buChar char="▪"/>
              <a:defRPr/>
            </a:lvl2pPr>
            <a:lvl3pPr indent="-325755" lvl="2" marL="1371600" algn="l">
              <a:lnSpc>
                <a:spcPct val="90000"/>
              </a:lnSpc>
              <a:spcBef>
                <a:spcPts val="400"/>
              </a:spcBef>
              <a:spcAft>
                <a:spcPts val="0"/>
              </a:spcAft>
              <a:buSzPts val="1530"/>
              <a:buChar char="▪"/>
              <a:defRPr/>
            </a:lvl3pPr>
            <a:lvl4pPr indent="-325755" lvl="3" marL="1828800" algn="l">
              <a:lnSpc>
                <a:spcPct val="90000"/>
              </a:lnSpc>
              <a:spcBef>
                <a:spcPts val="400"/>
              </a:spcBef>
              <a:spcAft>
                <a:spcPts val="0"/>
              </a:spcAft>
              <a:buSzPts val="1530"/>
              <a:buChar char="▪"/>
              <a:defRPr/>
            </a:lvl4pPr>
            <a:lvl5pPr indent="-325754" lvl="4" marL="2286000" algn="l">
              <a:lnSpc>
                <a:spcPct val="90000"/>
              </a:lnSpc>
              <a:spcBef>
                <a:spcPts val="400"/>
              </a:spcBef>
              <a:spcAft>
                <a:spcPts val="0"/>
              </a:spcAft>
              <a:buSzPts val="1530"/>
              <a:buChar char="▪"/>
              <a:defRPr/>
            </a:lvl5pPr>
            <a:lvl6pPr indent="-325754" lvl="5" marL="2743200" algn="l">
              <a:lnSpc>
                <a:spcPct val="90000"/>
              </a:lnSpc>
              <a:spcBef>
                <a:spcPts val="400"/>
              </a:spcBef>
              <a:spcAft>
                <a:spcPts val="0"/>
              </a:spcAft>
              <a:buSzPts val="1530"/>
              <a:buChar char="▪"/>
              <a:defRPr/>
            </a:lvl6pPr>
            <a:lvl7pPr indent="-325754" lvl="6" marL="3200400" algn="l">
              <a:lnSpc>
                <a:spcPct val="90000"/>
              </a:lnSpc>
              <a:spcBef>
                <a:spcPts val="400"/>
              </a:spcBef>
              <a:spcAft>
                <a:spcPts val="0"/>
              </a:spcAft>
              <a:buSzPts val="1530"/>
              <a:buChar char="▪"/>
              <a:defRPr/>
            </a:lvl7pPr>
            <a:lvl8pPr indent="-325754" lvl="7" marL="3657600" algn="l">
              <a:lnSpc>
                <a:spcPct val="90000"/>
              </a:lnSpc>
              <a:spcBef>
                <a:spcPts val="400"/>
              </a:spcBef>
              <a:spcAft>
                <a:spcPts val="0"/>
              </a:spcAft>
              <a:buSzPts val="1530"/>
              <a:buChar char="▪"/>
              <a:defRPr/>
            </a:lvl8pPr>
            <a:lvl9pPr indent="-325754" lvl="8" marL="4114800" algn="l">
              <a:lnSpc>
                <a:spcPct val="90000"/>
              </a:lnSpc>
              <a:spcBef>
                <a:spcPts val="400"/>
              </a:spcBef>
              <a:spcAft>
                <a:spcPts val="200"/>
              </a:spcAft>
              <a:buSzPts val="1530"/>
              <a:buChar char="▪"/>
              <a:defRPr/>
            </a:lvl9pPr>
          </a:lstStyle>
          <a:p/>
        </p:txBody>
      </p:sp>
      <p:sp>
        <p:nvSpPr>
          <p:cNvPr id="91" name="Google Shape;91;p11"/>
          <p:cNvSpPr txBox="1"/>
          <p:nvPr>
            <p:ph idx="10" type="dt"/>
          </p:nvPr>
        </p:nvSpPr>
        <p:spPr>
          <a:xfrm>
            <a:off x="7964424" y="6272784"/>
            <a:ext cx="3273552" cy="365125"/>
          </a:xfrm>
          <a:prstGeom prst="rect">
            <a:avLst/>
          </a:prstGeom>
          <a:noFill/>
          <a:ln>
            <a:noFill/>
          </a:ln>
        </p:spPr>
        <p:txBody>
          <a:bodyPr anchorCtr="0" anchor="ctr" bIns="45700" lIns="91425" spcFirstLastPara="1" rIns="91425" wrap="square" tIns="45700">
            <a:noAutofit/>
          </a:bodyPr>
          <a:lstStyle>
            <a:lvl1pPr lvl="0" algn="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92" name="Google Shape;92;p11"/>
          <p:cNvSpPr txBox="1"/>
          <p:nvPr>
            <p:ph idx="11" type="ftr"/>
          </p:nvPr>
        </p:nvSpPr>
        <p:spPr>
          <a:xfrm>
            <a:off x="1088136" y="6272784"/>
            <a:ext cx="6327648"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93" name="Google Shape;93;p11"/>
          <p:cNvSpPr txBox="1"/>
          <p:nvPr>
            <p:ph idx="12" type="sldNum"/>
          </p:nvPr>
        </p:nvSpPr>
        <p:spPr>
          <a:xfrm>
            <a:off x="11311128" y="6272784"/>
            <a:ext cx="640080" cy="365125"/>
          </a:xfrm>
          <a:prstGeom prst="rect">
            <a:avLst/>
          </a:prstGeom>
          <a:noFill/>
          <a:ln>
            <a:noFill/>
          </a:ln>
        </p:spPr>
        <p:txBody>
          <a:bodyPr anchorCtr="0" anchor="ctr" bIns="45700" lIns="91425" spcFirstLastPara="1" rIns="91425" wrap="square" tIns="45700">
            <a:noAutofit/>
          </a:bodyPr>
          <a:lstStyle>
            <a:lvl1pPr indent="0" lvl="0" marL="0" algn="ctr">
              <a:spcBef>
                <a:spcPts val="0"/>
              </a:spcBef>
              <a:buNone/>
              <a:defRPr/>
            </a:lvl1pPr>
            <a:lvl2pPr indent="0" lvl="1" marL="0" algn="ctr">
              <a:spcBef>
                <a:spcPts val="0"/>
              </a:spcBef>
              <a:buNone/>
              <a:defRPr/>
            </a:lvl2pPr>
            <a:lvl3pPr indent="0" lvl="2" marL="0" algn="ctr">
              <a:spcBef>
                <a:spcPts val="0"/>
              </a:spcBef>
              <a:buNone/>
              <a:defRPr/>
            </a:lvl3pPr>
            <a:lvl4pPr indent="0" lvl="3" marL="0" algn="ctr">
              <a:spcBef>
                <a:spcPts val="0"/>
              </a:spcBef>
              <a:buNone/>
              <a:defRPr/>
            </a:lvl4pPr>
            <a:lvl5pPr indent="0" lvl="4" marL="0" algn="ctr">
              <a:spcBef>
                <a:spcPts val="0"/>
              </a:spcBef>
              <a:buNone/>
              <a:defRPr/>
            </a:lvl5pPr>
            <a:lvl6pPr indent="0" lvl="5" marL="0" algn="ctr">
              <a:spcBef>
                <a:spcPts val="0"/>
              </a:spcBef>
              <a:buNone/>
              <a:defRPr/>
            </a:lvl6pPr>
            <a:lvl7pPr indent="0" lvl="6" marL="0" algn="ctr">
              <a:spcBef>
                <a:spcPts val="0"/>
              </a:spcBef>
              <a:buNone/>
              <a:defRPr/>
            </a:lvl7pPr>
            <a:lvl8pPr indent="0" lvl="7" marL="0" algn="ctr">
              <a:spcBef>
                <a:spcPts val="0"/>
              </a:spcBef>
              <a:buNone/>
              <a:defRPr/>
            </a:lvl8pPr>
            <a:lvl9pPr indent="0" lvl="8" marL="0" algn="ctr">
              <a:spcBef>
                <a:spcPts val="0"/>
              </a:spcBef>
              <a:buNone/>
              <a:defRPr/>
            </a:lvl9pPr>
          </a:lstStyle>
          <a:p>
            <a:pPr indent="0" lvl="0" marL="0" rtl="0" algn="ctr">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Vertical Title and Text" type="vertTitleAndTx">
  <p:cSld name="VERTICAL_TITLE_AND_VERTICAL_TEXT">
    <p:spTree>
      <p:nvGrpSpPr>
        <p:cNvPr id="94" name="Shape 94"/>
        <p:cNvGrpSpPr/>
        <p:nvPr/>
      </p:nvGrpSpPr>
      <p:grpSpPr>
        <a:xfrm>
          <a:off x="0" y="0"/>
          <a:ext cx="0" cy="0"/>
          <a:chOff x="0" y="0"/>
          <a:chExt cx="0" cy="0"/>
        </a:xfrm>
      </p:grpSpPr>
      <p:sp>
        <p:nvSpPr>
          <p:cNvPr id="95" name="Google Shape;95;p12"/>
          <p:cNvSpPr txBox="1"/>
          <p:nvPr>
            <p:ph type="title"/>
          </p:nvPr>
        </p:nvSpPr>
        <p:spPr>
          <a:xfrm rot="5400000">
            <a:off x="7181850" y="2076450"/>
            <a:ext cx="5638800" cy="2552700"/>
          </a:xfrm>
          <a:prstGeom prst="rect">
            <a:avLst/>
          </a:prstGeom>
          <a:noFill/>
          <a:ln>
            <a:noFill/>
          </a:ln>
        </p:spPr>
        <p:txBody>
          <a:bodyPr anchorCtr="0" anchor="ctr" bIns="45700" lIns="91425" spcFirstLastPara="1" rIns="91425" wrap="square" tIns="45700">
            <a:normAutofit/>
          </a:bodyPr>
          <a:lstStyle>
            <a:lvl1pPr lvl="0" algn="l">
              <a:lnSpc>
                <a:spcPct val="90000"/>
              </a:lnSpc>
              <a:spcBef>
                <a:spcPts val="0"/>
              </a:spcBef>
              <a:spcAft>
                <a:spcPts val="0"/>
              </a:spcAft>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96" name="Google Shape;96;p12"/>
          <p:cNvSpPr txBox="1"/>
          <p:nvPr>
            <p:ph idx="1" type="body"/>
          </p:nvPr>
        </p:nvSpPr>
        <p:spPr>
          <a:xfrm rot="5400000">
            <a:off x="2000250" y="-400050"/>
            <a:ext cx="5638800" cy="7505700"/>
          </a:xfrm>
          <a:prstGeom prst="rect">
            <a:avLst/>
          </a:prstGeom>
          <a:noFill/>
          <a:ln>
            <a:noFill/>
          </a:ln>
        </p:spPr>
        <p:txBody>
          <a:bodyPr anchorCtr="0" anchor="t" bIns="45700" lIns="91425" spcFirstLastPara="1" rIns="91425" wrap="square" tIns="45700">
            <a:normAutofit/>
          </a:bodyPr>
          <a:lstStyle>
            <a:lvl1pPr indent="-325755" lvl="0" marL="457200" algn="l">
              <a:lnSpc>
                <a:spcPct val="90000"/>
              </a:lnSpc>
              <a:spcBef>
                <a:spcPts val="1200"/>
              </a:spcBef>
              <a:spcAft>
                <a:spcPts val="0"/>
              </a:spcAft>
              <a:buSzPts val="1530"/>
              <a:buChar char="▪"/>
              <a:defRPr/>
            </a:lvl1pPr>
            <a:lvl2pPr indent="-325755" lvl="1" marL="914400" algn="l">
              <a:lnSpc>
                <a:spcPct val="90000"/>
              </a:lnSpc>
              <a:spcBef>
                <a:spcPts val="400"/>
              </a:spcBef>
              <a:spcAft>
                <a:spcPts val="0"/>
              </a:spcAft>
              <a:buSzPts val="1530"/>
              <a:buChar char="▪"/>
              <a:defRPr/>
            </a:lvl2pPr>
            <a:lvl3pPr indent="-325755" lvl="2" marL="1371600" algn="l">
              <a:lnSpc>
                <a:spcPct val="90000"/>
              </a:lnSpc>
              <a:spcBef>
                <a:spcPts val="400"/>
              </a:spcBef>
              <a:spcAft>
                <a:spcPts val="0"/>
              </a:spcAft>
              <a:buSzPts val="1530"/>
              <a:buChar char="▪"/>
              <a:defRPr/>
            </a:lvl3pPr>
            <a:lvl4pPr indent="-325755" lvl="3" marL="1828800" algn="l">
              <a:lnSpc>
                <a:spcPct val="90000"/>
              </a:lnSpc>
              <a:spcBef>
                <a:spcPts val="400"/>
              </a:spcBef>
              <a:spcAft>
                <a:spcPts val="0"/>
              </a:spcAft>
              <a:buSzPts val="1530"/>
              <a:buChar char="▪"/>
              <a:defRPr/>
            </a:lvl4pPr>
            <a:lvl5pPr indent="-325754" lvl="4" marL="2286000" algn="l">
              <a:lnSpc>
                <a:spcPct val="90000"/>
              </a:lnSpc>
              <a:spcBef>
                <a:spcPts val="400"/>
              </a:spcBef>
              <a:spcAft>
                <a:spcPts val="0"/>
              </a:spcAft>
              <a:buSzPts val="1530"/>
              <a:buChar char="▪"/>
              <a:defRPr/>
            </a:lvl5pPr>
            <a:lvl6pPr indent="-325754" lvl="5" marL="2743200" algn="l">
              <a:lnSpc>
                <a:spcPct val="90000"/>
              </a:lnSpc>
              <a:spcBef>
                <a:spcPts val="400"/>
              </a:spcBef>
              <a:spcAft>
                <a:spcPts val="0"/>
              </a:spcAft>
              <a:buSzPts val="1530"/>
              <a:buChar char="▪"/>
              <a:defRPr/>
            </a:lvl6pPr>
            <a:lvl7pPr indent="-325754" lvl="6" marL="3200400" algn="l">
              <a:lnSpc>
                <a:spcPct val="90000"/>
              </a:lnSpc>
              <a:spcBef>
                <a:spcPts val="400"/>
              </a:spcBef>
              <a:spcAft>
                <a:spcPts val="0"/>
              </a:spcAft>
              <a:buSzPts val="1530"/>
              <a:buChar char="▪"/>
              <a:defRPr/>
            </a:lvl7pPr>
            <a:lvl8pPr indent="-325754" lvl="7" marL="3657600" algn="l">
              <a:lnSpc>
                <a:spcPct val="90000"/>
              </a:lnSpc>
              <a:spcBef>
                <a:spcPts val="400"/>
              </a:spcBef>
              <a:spcAft>
                <a:spcPts val="0"/>
              </a:spcAft>
              <a:buSzPts val="1530"/>
              <a:buChar char="▪"/>
              <a:defRPr/>
            </a:lvl8pPr>
            <a:lvl9pPr indent="-325754" lvl="8" marL="4114800" algn="l">
              <a:lnSpc>
                <a:spcPct val="90000"/>
              </a:lnSpc>
              <a:spcBef>
                <a:spcPts val="400"/>
              </a:spcBef>
              <a:spcAft>
                <a:spcPts val="200"/>
              </a:spcAft>
              <a:buSzPts val="1530"/>
              <a:buChar char="▪"/>
              <a:defRPr/>
            </a:lvl9pPr>
          </a:lstStyle>
          <a:p/>
        </p:txBody>
      </p:sp>
      <p:sp>
        <p:nvSpPr>
          <p:cNvPr id="97" name="Google Shape;97;p12"/>
          <p:cNvSpPr txBox="1"/>
          <p:nvPr>
            <p:ph idx="10" type="dt"/>
          </p:nvPr>
        </p:nvSpPr>
        <p:spPr>
          <a:xfrm>
            <a:off x="7964424" y="6272784"/>
            <a:ext cx="3273552" cy="365125"/>
          </a:xfrm>
          <a:prstGeom prst="rect">
            <a:avLst/>
          </a:prstGeom>
          <a:noFill/>
          <a:ln>
            <a:noFill/>
          </a:ln>
        </p:spPr>
        <p:txBody>
          <a:bodyPr anchorCtr="0" anchor="ctr" bIns="45700" lIns="91425" spcFirstLastPara="1" rIns="91425" wrap="square" tIns="45700">
            <a:noAutofit/>
          </a:bodyPr>
          <a:lstStyle>
            <a:lvl1pPr lvl="0" algn="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98" name="Google Shape;98;p12"/>
          <p:cNvSpPr txBox="1"/>
          <p:nvPr>
            <p:ph idx="11" type="ftr"/>
          </p:nvPr>
        </p:nvSpPr>
        <p:spPr>
          <a:xfrm>
            <a:off x="1088136" y="6272784"/>
            <a:ext cx="6327648"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99" name="Google Shape;99;p12"/>
          <p:cNvSpPr txBox="1"/>
          <p:nvPr>
            <p:ph idx="12" type="sldNum"/>
          </p:nvPr>
        </p:nvSpPr>
        <p:spPr>
          <a:xfrm>
            <a:off x="11311128" y="6272784"/>
            <a:ext cx="640080" cy="365125"/>
          </a:xfrm>
          <a:prstGeom prst="rect">
            <a:avLst/>
          </a:prstGeom>
          <a:noFill/>
          <a:ln>
            <a:noFill/>
          </a:ln>
        </p:spPr>
        <p:txBody>
          <a:bodyPr anchorCtr="0" anchor="ctr" bIns="45700" lIns="91425" spcFirstLastPara="1" rIns="91425" wrap="square" tIns="45700">
            <a:noAutofit/>
          </a:bodyPr>
          <a:lstStyle>
            <a:lvl1pPr indent="0" lvl="0" marL="0" algn="ctr">
              <a:spcBef>
                <a:spcPts val="0"/>
              </a:spcBef>
              <a:buNone/>
              <a:defRPr/>
            </a:lvl1pPr>
            <a:lvl2pPr indent="0" lvl="1" marL="0" algn="ctr">
              <a:spcBef>
                <a:spcPts val="0"/>
              </a:spcBef>
              <a:buNone/>
              <a:defRPr/>
            </a:lvl2pPr>
            <a:lvl3pPr indent="0" lvl="2" marL="0" algn="ctr">
              <a:spcBef>
                <a:spcPts val="0"/>
              </a:spcBef>
              <a:buNone/>
              <a:defRPr/>
            </a:lvl3pPr>
            <a:lvl4pPr indent="0" lvl="3" marL="0" algn="ctr">
              <a:spcBef>
                <a:spcPts val="0"/>
              </a:spcBef>
              <a:buNone/>
              <a:defRPr/>
            </a:lvl4pPr>
            <a:lvl5pPr indent="0" lvl="4" marL="0" algn="ctr">
              <a:spcBef>
                <a:spcPts val="0"/>
              </a:spcBef>
              <a:buNone/>
              <a:defRPr/>
            </a:lvl5pPr>
            <a:lvl6pPr indent="0" lvl="5" marL="0" algn="ctr">
              <a:spcBef>
                <a:spcPts val="0"/>
              </a:spcBef>
              <a:buNone/>
              <a:defRPr/>
            </a:lvl6pPr>
            <a:lvl7pPr indent="0" lvl="6" marL="0" algn="ctr">
              <a:spcBef>
                <a:spcPts val="0"/>
              </a:spcBef>
              <a:buNone/>
              <a:defRPr/>
            </a:lvl7pPr>
            <a:lvl8pPr indent="0" lvl="7" marL="0" algn="ctr">
              <a:spcBef>
                <a:spcPts val="0"/>
              </a:spcBef>
              <a:buNone/>
              <a:defRPr/>
            </a:lvl8pPr>
            <a:lvl9pPr indent="0" lvl="8" marL="0" algn="ctr">
              <a:spcBef>
                <a:spcPts val="0"/>
              </a:spcBef>
              <a:buNone/>
              <a:defRPr/>
            </a:lvl9pPr>
          </a:lstStyle>
          <a:p>
            <a:pPr indent="0" lvl="0" marL="0" rtl="0" algn="ctr">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and Content" type="obj">
  <p:cSld name="OBJECT">
    <p:spTree>
      <p:nvGrpSpPr>
        <p:cNvPr id="109" name="Shape 109"/>
        <p:cNvGrpSpPr/>
        <p:nvPr/>
      </p:nvGrpSpPr>
      <p:grpSpPr>
        <a:xfrm>
          <a:off x="0" y="0"/>
          <a:ext cx="0" cy="0"/>
          <a:chOff x="0" y="0"/>
          <a:chExt cx="0" cy="0"/>
        </a:xfrm>
      </p:grpSpPr>
      <p:sp>
        <p:nvSpPr>
          <p:cNvPr id="110" name="Google Shape;110;p14"/>
          <p:cNvSpPr txBox="1"/>
          <p:nvPr>
            <p:ph type="title"/>
          </p:nvPr>
        </p:nvSpPr>
        <p:spPr>
          <a:xfrm>
            <a:off x="1069848" y="484632"/>
            <a:ext cx="10058400" cy="1609344"/>
          </a:xfrm>
          <a:prstGeom prst="rect">
            <a:avLst/>
          </a:prstGeom>
          <a:noFill/>
          <a:ln>
            <a:noFill/>
          </a:ln>
        </p:spPr>
        <p:txBody>
          <a:bodyPr anchorCtr="0" anchor="ctr" bIns="45700" lIns="91425" spcFirstLastPara="1" rIns="91425" wrap="square" tIns="45700">
            <a:normAutofit/>
          </a:bodyPr>
          <a:lstStyle>
            <a:lvl1pPr lvl="0" algn="l">
              <a:lnSpc>
                <a:spcPct val="90000"/>
              </a:lnSpc>
              <a:spcBef>
                <a:spcPts val="0"/>
              </a:spcBef>
              <a:spcAft>
                <a:spcPts val="0"/>
              </a:spcAft>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111" name="Google Shape;111;p14"/>
          <p:cNvSpPr txBox="1"/>
          <p:nvPr>
            <p:ph idx="1" type="body"/>
          </p:nvPr>
        </p:nvSpPr>
        <p:spPr>
          <a:xfrm>
            <a:off x="1069848" y="2121408"/>
            <a:ext cx="10058400" cy="4050792"/>
          </a:xfrm>
          <a:prstGeom prst="rect">
            <a:avLst/>
          </a:prstGeom>
          <a:noFill/>
          <a:ln>
            <a:noFill/>
          </a:ln>
        </p:spPr>
        <p:txBody>
          <a:bodyPr anchorCtr="0" anchor="t" bIns="45700" lIns="91425" spcFirstLastPara="1" rIns="91425" wrap="square" tIns="45700">
            <a:normAutofit/>
          </a:bodyPr>
          <a:lstStyle>
            <a:lvl1pPr indent="-325755" lvl="0" marL="457200" algn="l">
              <a:lnSpc>
                <a:spcPct val="90000"/>
              </a:lnSpc>
              <a:spcBef>
                <a:spcPts val="1200"/>
              </a:spcBef>
              <a:spcAft>
                <a:spcPts val="0"/>
              </a:spcAft>
              <a:buSzPts val="1530"/>
              <a:buChar char="▪"/>
              <a:defRPr/>
            </a:lvl1pPr>
            <a:lvl2pPr indent="-325755" lvl="1" marL="914400" algn="l">
              <a:lnSpc>
                <a:spcPct val="90000"/>
              </a:lnSpc>
              <a:spcBef>
                <a:spcPts val="400"/>
              </a:spcBef>
              <a:spcAft>
                <a:spcPts val="0"/>
              </a:spcAft>
              <a:buSzPts val="1530"/>
              <a:buChar char="▪"/>
              <a:defRPr/>
            </a:lvl2pPr>
            <a:lvl3pPr indent="-325755" lvl="2" marL="1371600" algn="l">
              <a:lnSpc>
                <a:spcPct val="90000"/>
              </a:lnSpc>
              <a:spcBef>
                <a:spcPts val="400"/>
              </a:spcBef>
              <a:spcAft>
                <a:spcPts val="0"/>
              </a:spcAft>
              <a:buSzPts val="1530"/>
              <a:buChar char="▪"/>
              <a:defRPr/>
            </a:lvl3pPr>
            <a:lvl4pPr indent="-325755" lvl="3" marL="1828800" algn="l">
              <a:lnSpc>
                <a:spcPct val="90000"/>
              </a:lnSpc>
              <a:spcBef>
                <a:spcPts val="400"/>
              </a:spcBef>
              <a:spcAft>
                <a:spcPts val="0"/>
              </a:spcAft>
              <a:buSzPts val="1530"/>
              <a:buChar char="▪"/>
              <a:defRPr/>
            </a:lvl4pPr>
            <a:lvl5pPr indent="-325754" lvl="4" marL="2286000" algn="l">
              <a:lnSpc>
                <a:spcPct val="90000"/>
              </a:lnSpc>
              <a:spcBef>
                <a:spcPts val="400"/>
              </a:spcBef>
              <a:spcAft>
                <a:spcPts val="0"/>
              </a:spcAft>
              <a:buSzPts val="1530"/>
              <a:buChar char="▪"/>
              <a:defRPr/>
            </a:lvl5pPr>
            <a:lvl6pPr indent="-325754" lvl="5" marL="2743200" algn="l">
              <a:lnSpc>
                <a:spcPct val="90000"/>
              </a:lnSpc>
              <a:spcBef>
                <a:spcPts val="400"/>
              </a:spcBef>
              <a:spcAft>
                <a:spcPts val="0"/>
              </a:spcAft>
              <a:buSzPts val="1530"/>
              <a:buChar char="▪"/>
              <a:defRPr/>
            </a:lvl6pPr>
            <a:lvl7pPr indent="-325754" lvl="6" marL="3200400" algn="l">
              <a:lnSpc>
                <a:spcPct val="90000"/>
              </a:lnSpc>
              <a:spcBef>
                <a:spcPts val="400"/>
              </a:spcBef>
              <a:spcAft>
                <a:spcPts val="0"/>
              </a:spcAft>
              <a:buSzPts val="1530"/>
              <a:buChar char="▪"/>
              <a:defRPr/>
            </a:lvl7pPr>
            <a:lvl8pPr indent="-325754" lvl="7" marL="3657600" algn="l">
              <a:lnSpc>
                <a:spcPct val="90000"/>
              </a:lnSpc>
              <a:spcBef>
                <a:spcPts val="400"/>
              </a:spcBef>
              <a:spcAft>
                <a:spcPts val="0"/>
              </a:spcAft>
              <a:buSzPts val="1530"/>
              <a:buChar char="▪"/>
              <a:defRPr/>
            </a:lvl8pPr>
            <a:lvl9pPr indent="-325754" lvl="8" marL="4114800" algn="l">
              <a:lnSpc>
                <a:spcPct val="90000"/>
              </a:lnSpc>
              <a:spcBef>
                <a:spcPts val="400"/>
              </a:spcBef>
              <a:spcAft>
                <a:spcPts val="200"/>
              </a:spcAft>
              <a:buSzPts val="1530"/>
              <a:buChar char="▪"/>
              <a:defRPr/>
            </a:lvl9pPr>
          </a:lstStyle>
          <a:p/>
        </p:txBody>
      </p:sp>
      <p:sp>
        <p:nvSpPr>
          <p:cNvPr id="112" name="Google Shape;112;p14"/>
          <p:cNvSpPr txBox="1"/>
          <p:nvPr>
            <p:ph idx="10" type="dt"/>
          </p:nvPr>
        </p:nvSpPr>
        <p:spPr>
          <a:xfrm>
            <a:off x="7964424" y="6272784"/>
            <a:ext cx="3273552" cy="365125"/>
          </a:xfrm>
          <a:prstGeom prst="rect">
            <a:avLst/>
          </a:prstGeom>
          <a:noFill/>
          <a:ln>
            <a:noFill/>
          </a:ln>
        </p:spPr>
        <p:txBody>
          <a:bodyPr anchorCtr="0" anchor="ctr" bIns="45700" lIns="91425" spcFirstLastPara="1" rIns="91425" wrap="square" tIns="45700">
            <a:noAutofit/>
          </a:bodyPr>
          <a:lstStyle>
            <a:lvl1pPr lvl="0" algn="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113" name="Google Shape;113;p14"/>
          <p:cNvSpPr txBox="1"/>
          <p:nvPr>
            <p:ph idx="11" type="ftr"/>
          </p:nvPr>
        </p:nvSpPr>
        <p:spPr>
          <a:xfrm>
            <a:off x="1088136" y="6272784"/>
            <a:ext cx="6327648"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114" name="Google Shape;114;p14"/>
          <p:cNvSpPr txBox="1"/>
          <p:nvPr>
            <p:ph idx="12" type="sldNum"/>
          </p:nvPr>
        </p:nvSpPr>
        <p:spPr>
          <a:xfrm>
            <a:off x="11311128" y="6272784"/>
            <a:ext cx="640080" cy="365125"/>
          </a:xfrm>
          <a:prstGeom prst="rect">
            <a:avLst/>
          </a:prstGeom>
          <a:noFill/>
          <a:ln>
            <a:noFill/>
          </a:ln>
        </p:spPr>
        <p:txBody>
          <a:bodyPr anchorCtr="0" anchor="ctr" bIns="45700" lIns="91425" spcFirstLastPara="1" rIns="91425" wrap="square" tIns="45700">
            <a:noAutofit/>
          </a:bodyPr>
          <a:lstStyle>
            <a:lvl1pPr indent="0" lvl="0" marL="0" algn="ctr">
              <a:spcBef>
                <a:spcPts val="0"/>
              </a:spcBef>
              <a:buNone/>
              <a:defRPr/>
            </a:lvl1pPr>
            <a:lvl2pPr indent="0" lvl="1" marL="0" algn="ctr">
              <a:spcBef>
                <a:spcPts val="0"/>
              </a:spcBef>
              <a:buNone/>
              <a:defRPr/>
            </a:lvl2pPr>
            <a:lvl3pPr indent="0" lvl="2" marL="0" algn="ctr">
              <a:spcBef>
                <a:spcPts val="0"/>
              </a:spcBef>
              <a:buNone/>
              <a:defRPr/>
            </a:lvl3pPr>
            <a:lvl4pPr indent="0" lvl="3" marL="0" algn="ctr">
              <a:spcBef>
                <a:spcPts val="0"/>
              </a:spcBef>
              <a:buNone/>
              <a:defRPr/>
            </a:lvl4pPr>
            <a:lvl5pPr indent="0" lvl="4" marL="0" algn="ctr">
              <a:spcBef>
                <a:spcPts val="0"/>
              </a:spcBef>
              <a:buNone/>
              <a:defRPr/>
            </a:lvl5pPr>
            <a:lvl6pPr indent="0" lvl="5" marL="0" algn="ctr">
              <a:spcBef>
                <a:spcPts val="0"/>
              </a:spcBef>
              <a:buNone/>
              <a:defRPr/>
            </a:lvl6pPr>
            <a:lvl7pPr indent="0" lvl="6" marL="0" algn="ctr">
              <a:spcBef>
                <a:spcPts val="0"/>
              </a:spcBef>
              <a:buNone/>
              <a:defRPr/>
            </a:lvl7pPr>
            <a:lvl8pPr indent="0" lvl="7" marL="0" algn="ctr">
              <a:spcBef>
                <a:spcPts val="0"/>
              </a:spcBef>
              <a:buNone/>
              <a:defRPr/>
            </a:lvl8pPr>
            <a:lvl9pPr indent="0" lvl="8" marL="0" algn="ctr">
              <a:spcBef>
                <a:spcPts val="0"/>
              </a:spcBef>
              <a:buNone/>
              <a:defRPr/>
            </a:lvl9pPr>
          </a:lstStyle>
          <a:p>
            <a:pPr indent="0" lvl="0" marL="0" rtl="0" algn="ctr">
              <a:spcBef>
                <a:spcPts val="0"/>
              </a:spcBef>
              <a:spcAft>
                <a:spcPts val="0"/>
              </a:spcAft>
              <a:buNone/>
            </a:pPr>
            <a:fld id="{00000000-1234-1234-1234-123412341234}" type="slidenum">
              <a:rPr lang="en-GB"/>
              <a:t>‹#›</a:t>
            </a:fld>
            <a:endParaRPr/>
          </a:p>
        </p:txBody>
      </p:sp>
    </p:spTree>
  </p:cSld>
  <p:clrMapOvr>
    <a:masterClrMapping/>
  </p:clrMapOvr>
</p:sldLayout>
</file>

<file path=ppt/slideMasters/_rels/slideMaster1.xml.rels><?xml version="1.0" encoding="UTF-8" standalone="yes"?><Relationships xmlns="http://schemas.openxmlformats.org/package/2006/relationships"><Relationship Id="rId11" Type="http://schemas.openxmlformats.org/officeDocument/2006/relationships/slideLayout" Target="../slideLayouts/slideLayout10.xml"/><Relationship Id="rId10" Type="http://schemas.openxmlformats.org/officeDocument/2006/relationships/slideLayout" Target="../slideLayouts/slideLayout9.xml"/><Relationship Id="rId13" Type="http://schemas.openxmlformats.org/officeDocument/2006/relationships/theme" Target="../theme/theme2.xml"/><Relationship Id="rId12" Type="http://schemas.openxmlformats.org/officeDocument/2006/relationships/slideLayout" Target="../slideLayouts/slideLayout11.xml"/><Relationship Id="rId1" Type="http://schemas.openxmlformats.org/officeDocument/2006/relationships/image" Target="../media/image9.png"/><Relationship Id="rId2" Type="http://schemas.openxmlformats.org/officeDocument/2006/relationships/slideLayout" Target="../slideLayouts/slideLayout1.xml"/><Relationship Id="rId3" Type="http://schemas.openxmlformats.org/officeDocument/2006/relationships/slideLayout" Target="../slideLayouts/slideLayout2.xml"/><Relationship Id="rId4" Type="http://schemas.openxmlformats.org/officeDocument/2006/relationships/slideLayout" Target="../slideLayouts/slideLayout3.xml"/><Relationship Id="rId9" Type="http://schemas.openxmlformats.org/officeDocument/2006/relationships/slideLayout" Target="../slideLayouts/slideLayout8.xml"/><Relationship Id="rId5" Type="http://schemas.openxmlformats.org/officeDocument/2006/relationships/slideLayout" Target="../slideLayouts/slideLayout4.xml"/><Relationship Id="rId6" Type="http://schemas.openxmlformats.org/officeDocument/2006/relationships/slideLayout" Target="../slideLayouts/slideLayout5.xml"/><Relationship Id="rId7" Type="http://schemas.openxmlformats.org/officeDocument/2006/relationships/slideLayout" Target="../slideLayouts/slideLayout6.xml"/><Relationship Id="rId8" Type="http://schemas.openxmlformats.org/officeDocument/2006/relationships/slideLayout" Target="../slideLayouts/slideLayout7.xml"/></Relationships>
</file>

<file path=ppt/slideMasters/_rels/slideMaster2.xml.rels><?xml version="1.0" encoding="UTF-8" standalone="yes"?><Relationships xmlns="http://schemas.openxmlformats.org/package/2006/relationships"><Relationship Id="rId1" Type="http://schemas.openxmlformats.org/officeDocument/2006/relationships/image" Target="../media/image9.png"/><Relationship Id="rId2" Type="http://schemas.openxmlformats.org/officeDocument/2006/relationships/slideLayout" Target="../slideLayouts/slideLayout12.xml"/><Relationship Id="rId3" Type="http://schemas.openxmlformats.org/officeDocument/2006/relationships/theme" Target="../theme/theme3.xml"/></Relationships>
</file>

<file path=ppt/slideMasters/slideMaster1.xml><?xml version="1.0" encoding="utf-8"?>
<p:sldMaste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chemeClr val="lt1"/>
        </a:solidFill>
      </p:bgPr>
    </p:bg>
    <p:spTree>
      <p:nvGrpSpPr>
        <p:cNvPr id="5" name="Shape 5"/>
        <p:cNvGrpSpPr/>
        <p:nvPr/>
      </p:nvGrpSpPr>
      <p:grpSpPr>
        <a:xfrm>
          <a:off x="0" y="0"/>
          <a:ext cx="0" cy="0"/>
          <a:chOff x="0" y="0"/>
          <a:chExt cx="0" cy="0"/>
        </a:xfrm>
      </p:grpSpPr>
      <p:sp>
        <p:nvSpPr>
          <p:cNvPr id="6" name="Google Shape;6;p1"/>
          <p:cNvSpPr txBox="1"/>
          <p:nvPr>
            <p:ph type="title"/>
          </p:nvPr>
        </p:nvSpPr>
        <p:spPr>
          <a:xfrm>
            <a:off x="1069848" y="484632"/>
            <a:ext cx="10058400" cy="1609344"/>
          </a:xfrm>
          <a:prstGeom prst="rect">
            <a:avLst/>
          </a:prstGeom>
          <a:noFill/>
          <a:ln>
            <a:noFill/>
          </a:ln>
        </p:spPr>
        <p:txBody>
          <a:bodyPr anchorCtr="0" anchor="ctr" bIns="45700" lIns="91425" spcFirstLastPara="1" rIns="91425" wrap="square" tIns="45700">
            <a:normAutofit/>
          </a:bodyPr>
          <a:lstStyle>
            <a:lvl1pPr lvl="0" marR="0" rtl="0" algn="l">
              <a:lnSpc>
                <a:spcPct val="90000"/>
              </a:lnSpc>
              <a:spcBef>
                <a:spcPts val="0"/>
              </a:spcBef>
              <a:spcAft>
                <a:spcPts val="0"/>
              </a:spcAft>
              <a:buSzPts val="5400"/>
              <a:buFont typeface="Rockwell"/>
              <a:buNone/>
              <a:defRPr b="0" i="0" sz="5400" u="none" cap="none" strike="noStrike">
                <a:latin typeface="Rockwell"/>
                <a:ea typeface="Rockwell"/>
                <a:cs typeface="Rockwell"/>
                <a:sym typeface="Rockwell"/>
              </a:defRPr>
            </a:lvl1pPr>
            <a:lvl2pPr lvl="1">
              <a:spcBef>
                <a:spcPts val="0"/>
              </a:spcBef>
              <a:spcAft>
                <a:spcPts val="0"/>
              </a:spcAft>
              <a:buSzPts val="1400"/>
              <a:buNone/>
              <a:defRPr sz="1800"/>
            </a:lvl2pPr>
            <a:lvl3pPr lvl="2">
              <a:spcBef>
                <a:spcPts val="0"/>
              </a:spcBef>
              <a:spcAft>
                <a:spcPts val="0"/>
              </a:spcAft>
              <a:buSzPts val="1400"/>
              <a:buNone/>
              <a:defRPr sz="1800"/>
            </a:lvl3pPr>
            <a:lvl4pPr lvl="3">
              <a:spcBef>
                <a:spcPts val="0"/>
              </a:spcBef>
              <a:spcAft>
                <a:spcPts val="0"/>
              </a:spcAft>
              <a:buSzPts val="1400"/>
              <a:buNone/>
              <a:defRPr sz="1800"/>
            </a:lvl4pPr>
            <a:lvl5pPr lvl="4">
              <a:spcBef>
                <a:spcPts val="0"/>
              </a:spcBef>
              <a:spcAft>
                <a:spcPts val="0"/>
              </a:spcAft>
              <a:buSzPts val="1400"/>
              <a:buNone/>
              <a:defRPr sz="1800"/>
            </a:lvl5pPr>
            <a:lvl6pPr lvl="5">
              <a:spcBef>
                <a:spcPts val="0"/>
              </a:spcBef>
              <a:spcAft>
                <a:spcPts val="0"/>
              </a:spcAft>
              <a:buSzPts val="1400"/>
              <a:buNone/>
              <a:defRPr sz="1800"/>
            </a:lvl6pPr>
            <a:lvl7pPr lvl="6">
              <a:spcBef>
                <a:spcPts val="0"/>
              </a:spcBef>
              <a:spcAft>
                <a:spcPts val="0"/>
              </a:spcAft>
              <a:buSzPts val="1400"/>
              <a:buNone/>
              <a:defRPr sz="1800"/>
            </a:lvl7pPr>
            <a:lvl8pPr lvl="7">
              <a:spcBef>
                <a:spcPts val="0"/>
              </a:spcBef>
              <a:spcAft>
                <a:spcPts val="0"/>
              </a:spcAft>
              <a:buSzPts val="1400"/>
              <a:buNone/>
              <a:defRPr sz="1800"/>
            </a:lvl8pPr>
            <a:lvl9pPr lvl="8">
              <a:spcBef>
                <a:spcPts val="0"/>
              </a:spcBef>
              <a:spcAft>
                <a:spcPts val="0"/>
              </a:spcAft>
              <a:buSzPts val="1400"/>
              <a:buNone/>
              <a:defRPr sz="1800"/>
            </a:lvl9pPr>
          </a:lstStyle>
          <a:p/>
        </p:txBody>
      </p:sp>
      <p:sp>
        <p:nvSpPr>
          <p:cNvPr id="7" name="Google Shape;7;p1"/>
          <p:cNvSpPr txBox="1"/>
          <p:nvPr>
            <p:ph idx="1" type="body"/>
          </p:nvPr>
        </p:nvSpPr>
        <p:spPr>
          <a:xfrm>
            <a:off x="1069848" y="2121408"/>
            <a:ext cx="10058400" cy="4050792"/>
          </a:xfrm>
          <a:prstGeom prst="rect">
            <a:avLst/>
          </a:prstGeom>
          <a:noFill/>
          <a:ln>
            <a:noFill/>
          </a:ln>
        </p:spPr>
        <p:txBody>
          <a:bodyPr anchorCtr="0" anchor="t" bIns="45700" lIns="91425" spcFirstLastPara="1" rIns="91425" wrap="square" tIns="45700">
            <a:normAutofit/>
          </a:bodyPr>
          <a:lstStyle>
            <a:lvl1pPr indent="-336550" lvl="0" marL="457200" marR="0" rtl="0" algn="l">
              <a:lnSpc>
                <a:spcPct val="90000"/>
              </a:lnSpc>
              <a:spcBef>
                <a:spcPts val="1200"/>
              </a:spcBef>
              <a:spcAft>
                <a:spcPts val="0"/>
              </a:spcAft>
              <a:buClr>
                <a:srgbClr val="9E3611"/>
              </a:buClr>
              <a:buSzPts val="1700"/>
              <a:buFont typeface="Noto Sans Symbols"/>
              <a:buChar char="▪"/>
              <a:defRPr b="0" i="0" sz="2000" u="none" cap="none" strike="noStrike">
                <a:solidFill>
                  <a:schemeClr val="dk1"/>
                </a:solidFill>
                <a:latin typeface="Rockwell"/>
                <a:ea typeface="Rockwell"/>
                <a:cs typeface="Rockwell"/>
                <a:sym typeface="Rockwell"/>
              </a:defRPr>
            </a:lvl1pPr>
            <a:lvl2pPr indent="-325755" lvl="1" marL="914400" marR="0" rtl="0" algn="l">
              <a:lnSpc>
                <a:spcPct val="90000"/>
              </a:lnSpc>
              <a:spcBef>
                <a:spcPts val="400"/>
              </a:spcBef>
              <a:spcAft>
                <a:spcPts val="0"/>
              </a:spcAft>
              <a:buClr>
                <a:srgbClr val="9E3611"/>
              </a:buClr>
              <a:buSzPts val="1530"/>
              <a:buFont typeface="Noto Sans Symbols"/>
              <a:buChar char="▪"/>
              <a:defRPr b="0" i="0" sz="1800" u="none" cap="none" strike="noStrike">
                <a:solidFill>
                  <a:schemeClr val="dk1"/>
                </a:solidFill>
                <a:latin typeface="Rockwell"/>
                <a:ea typeface="Rockwell"/>
                <a:cs typeface="Rockwell"/>
                <a:sym typeface="Rockwell"/>
              </a:defRPr>
            </a:lvl2pPr>
            <a:lvl3pPr indent="-314960" lvl="2" marL="1371600" marR="0" rtl="0" algn="l">
              <a:lnSpc>
                <a:spcPct val="90000"/>
              </a:lnSpc>
              <a:spcBef>
                <a:spcPts val="400"/>
              </a:spcBef>
              <a:spcAft>
                <a:spcPts val="0"/>
              </a:spcAft>
              <a:buClr>
                <a:srgbClr val="9E3611"/>
              </a:buClr>
              <a:buSzPts val="1360"/>
              <a:buFont typeface="Noto Sans Symbols"/>
              <a:buChar char="▪"/>
              <a:defRPr b="0" i="0" sz="1600" u="none" cap="none" strike="noStrike">
                <a:solidFill>
                  <a:schemeClr val="dk1"/>
                </a:solidFill>
                <a:latin typeface="Rockwell"/>
                <a:ea typeface="Rockwell"/>
                <a:cs typeface="Rockwell"/>
                <a:sym typeface="Rockwell"/>
              </a:defRPr>
            </a:lvl3pPr>
            <a:lvl4pPr indent="-314960" lvl="3" marL="1828800" marR="0" rtl="0" algn="l">
              <a:lnSpc>
                <a:spcPct val="90000"/>
              </a:lnSpc>
              <a:spcBef>
                <a:spcPts val="400"/>
              </a:spcBef>
              <a:spcAft>
                <a:spcPts val="0"/>
              </a:spcAft>
              <a:buClr>
                <a:srgbClr val="9E3611"/>
              </a:buClr>
              <a:buSzPts val="1360"/>
              <a:buFont typeface="Noto Sans Symbols"/>
              <a:buChar char="▪"/>
              <a:defRPr b="0" i="0" sz="1600" u="none" cap="none" strike="noStrike">
                <a:solidFill>
                  <a:schemeClr val="dk1"/>
                </a:solidFill>
                <a:latin typeface="Rockwell"/>
                <a:ea typeface="Rockwell"/>
                <a:cs typeface="Rockwell"/>
                <a:sym typeface="Rockwell"/>
              </a:defRPr>
            </a:lvl4pPr>
            <a:lvl5pPr indent="-314960" lvl="4" marL="2286000" marR="0" rtl="0" algn="l">
              <a:lnSpc>
                <a:spcPct val="90000"/>
              </a:lnSpc>
              <a:spcBef>
                <a:spcPts val="400"/>
              </a:spcBef>
              <a:spcAft>
                <a:spcPts val="0"/>
              </a:spcAft>
              <a:buClr>
                <a:srgbClr val="9E3611"/>
              </a:buClr>
              <a:buSzPts val="1360"/>
              <a:buFont typeface="Noto Sans Symbols"/>
              <a:buChar char="▪"/>
              <a:defRPr b="0" i="0" sz="1600" u="none" cap="none" strike="noStrike">
                <a:solidFill>
                  <a:schemeClr val="dk1"/>
                </a:solidFill>
                <a:latin typeface="Rockwell"/>
                <a:ea typeface="Rockwell"/>
                <a:cs typeface="Rockwell"/>
                <a:sym typeface="Rockwell"/>
              </a:defRPr>
            </a:lvl5pPr>
            <a:lvl6pPr indent="-314960" lvl="5" marL="2743200" marR="0" rtl="0" algn="l">
              <a:lnSpc>
                <a:spcPct val="90000"/>
              </a:lnSpc>
              <a:spcBef>
                <a:spcPts val="400"/>
              </a:spcBef>
              <a:spcAft>
                <a:spcPts val="0"/>
              </a:spcAft>
              <a:buClr>
                <a:srgbClr val="9E3611"/>
              </a:buClr>
              <a:buSzPts val="1360"/>
              <a:buFont typeface="Noto Sans Symbols"/>
              <a:buChar char="▪"/>
              <a:defRPr b="0" i="0" sz="1600" u="none" cap="none" strike="noStrike">
                <a:solidFill>
                  <a:schemeClr val="dk1"/>
                </a:solidFill>
                <a:latin typeface="Rockwell"/>
                <a:ea typeface="Rockwell"/>
                <a:cs typeface="Rockwell"/>
                <a:sym typeface="Rockwell"/>
              </a:defRPr>
            </a:lvl6pPr>
            <a:lvl7pPr indent="-314960" lvl="6" marL="3200400" marR="0" rtl="0" algn="l">
              <a:lnSpc>
                <a:spcPct val="90000"/>
              </a:lnSpc>
              <a:spcBef>
                <a:spcPts val="400"/>
              </a:spcBef>
              <a:spcAft>
                <a:spcPts val="0"/>
              </a:spcAft>
              <a:buClr>
                <a:srgbClr val="9E3611"/>
              </a:buClr>
              <a:buSzPts val="1360"/>
              <a:buFont typeface="Noto Sans Symbols"/>
              <a:buChar char="▪"/>
              <a:defRPr b="0" i="0" sz="1600" u="none" cap="none" strike="noStrike">
                <a:solidFill>
                  <a:schemeClr val="dk1"/>
                </a:solidFill>
                <a:latin typeface="Rockwell"/>
                <a:ea typeface="Rockwell"/>
                <a:cs typeface="Rockwell"/>
                <a:sym typeface="Rockwell"/>
              </a:defRPr>
            </a:lvl7pPr>
            <a:lvl8pPr indent="-314959" lvl="7" marL="3657600" marR="0" rtl="0" algn="l">
              <a:lnSpc>
                <a:spcPct val="90000"/>
              </a:lnSpc>
              <a:spcBef>
                <a:spcPts val="400"/>
              </a:spcBef>
              <a:spcAft>
                <a:spcPts val="0"/>
              </a:spcAft>
              <a:buClr>
                <a:srgbClr val="9E3611"/>
              </a:buClr>
              <a:buSzPts val="1360"/>
              <a:buFont typeface="Noto Sans Symbols"/>
              <a:buChar char="▪"/>
              <a:defRPr b="0" i="0" sz="1600" u="none" cap="none" strike="noStrike">
                <a:solidFill>
                  <a:schemeClr val="dk1"/>
                </a:solidFill>
                <a:latin typeface="Rockwell"/>
                <a:ea typeface="Rockwell"/>
                <a:cs typeface="Rockwell"/>
                <a:sym typeface="Rockwell"/>
              </a:defRPr>
            </a:lvl8pPr>
            <a:lvl9pPr indent="-314959" lvl="8" marL="4114800" marR="0" rtl="0" algn="l">
              <a:lnSpc>
                <a:spcPct val="90000"/>
              </a:lnSpc>
              <a:spcBef>
                <a:spcPts val="400"/>
              </a:spcBef>
              <a:spcAft>
                <a:spcPts val="200"/>
              </a:spcAft>
              <a:buClr>
                <a:srgbClr val="9E3611"/>
              </a:buClr>
              <a:buSzPts val="1360"/>
              <a:buFont typeface="Noto Sans Symbols"/>
              <a:buChar char="▪"/>
              <a:defRPr b="0" i="0" sz="1600" u="none" cap="none" strike="noStrike">
                <a:solidFill>
                  <a:schemeClr val="dk1"/>
                </a:solidFill>
                <a:latin typeface="Rockwell"/>
                <a:ea typeface="Rockwell"/>
                <a:cs typeface="Rockwell"/>
                <a:sym typeface="Rockwell"/>
              </a:defRPr>
            </a:lvl9pPr>
          </a:lstStyle>
          <a:p/>
        </p:txBody>
      </p:sp>
      <p:sp>
        <p:nvSpPr>
          <p:cNvPr id="8" name="Google Shape;8;p1"/>
          <p:cNvSpPr txBox="1"/>
          <p:nvPr>
            <p:ph idx="10" type="dt"/>
          </p:nvPr>
        </p:nvSpPr>
        <p:spPr>
          <a:xfrm>
            <a:off x="7964424" y="6272784"/>
            <a:ext cx="3273552" cy="365125"/>
          </a:xfrm>
          <a:prstGeom prst="rect">
            <a:avLst/>
          </a:prstGeom>
          <a:noFill/>
          <a:ln>
            <a:noFill/>
          </a:ln>
        </p:spPr>
        <p:txBody>
          <a:bodyPr anchorCtr="0" anchor="ctr" bIns="45700" lIns="91425" spcFirstLastPara="1" rIns="91425" wrap="square" tIns="45700">
            <a:noAutofit/>
          </a:bodyPr>
          <a:lstStyle>
            <a:lvl1pPr lvl="0" marR="0" rtl="0" algn="r">
              <a:spcBef>
                <a:spcPts val="0"/>
              </a:spcBef>
              <a:spcAft>
                <a:spcPts val="0"/>
              </a:spcAft>
              <a:buSzPts val="1400"/>
              <a:buNone/>
              <a:defRPr b="0" i="0" sz="1100" u="none" cap="none" strike="noStrike">
                <a:solidFill>
                  <a:schemeClr val="dk2"/>
                </a:solidFill>
                <a:latin typeface="Rockwell"/>
                <a:ea typeface="Rockwell"/>
                <a:cs typeface="Rockwell"/>
                <a:sym typeface="Rockwell"/>
              </a:defRPr>
            </a:lvl1pPr>
            <a:lvl2pPr lvl="1" marR="0" rtl="0" algn="l">
              <a:spcBef>
                <a:spcPts val="0"/>
              </a:spcBef>
              <a:spcAft>
                <a:spcPts val="0"/>
              </a:spcAft>
              <a:buSzPts val="1400"/>
              <a:buNone/>
              <a:defRPr b="0" i="0" sz="1800" u="none" cap="none" strike="noStrike">
                <a:solidFill>
                  <a:schemeClr val="dk1"/>
                </a:solidFill>
                <a:latin typeface="Rockwell"/>
                <a:ea typeface="Rockwell"/>
                <a:cs typeface="Rockwell"/>
                <a:sym typeface="Rockwell"/>
              </a:defRPr>
            </a:lvl2pPr>
            <a:lvl3pPr lvl="2" marR="0" rtl="0" algn="l">
              <a:spcBef>
                <a:spcPts val="0"/>
              </a:spcBef>
              <a:spcAft>
                <a:spcPts val="0"/>
              </a:spcAft>
              <a:buSzPts val="1400"/>
              <a:buNone/>
              <a:defRPr b="0" i="0" sz="1800" u="none" cap="none" strike="noStrike">
                <a:solidFill>
                  <a:schemeClr val="dk1"/>
                </a:solidFill>
                <a:latin typeface="Rockwell"/>
                <a:ea typeface="Rockwell"/>
                <a:cs typeface="Rockwell"/>
                <a:sym typeface="Rockwell"/>
              </a:defRPr>
            </a:lvl3pPr>
            <a:lvl4pPr lvl="3" marR="0" rtl="0" algn="l">
              <a:spcBef>
                <a:spcPts val="0"/>
              </a:spcBef>
              <a:spcAft>
                <a:spcPts val="0"/>
              </a:spcAft>
              <a:buSzPts val="1400"/>
              <a:buNone/>
              <a:defRPr b="0" i="0" sz="1800" u="none" cap="none" strike="noStrike">
                <a:solidFill>
                  <a:schemeClr val="dk1"/>
                </a:solidFill>
                <a:latin typeface="Rockwell"/>
                <a:ea typeface="Rockwell"/>
                <a:cs typeface="Rockwell"/>
                <a:sym typeface="Rockwell"/>
              </a:defRPr>
            </a:lvl4pPr>
            <a:lvl5pPr lvl="4" marR="0" rtl="0" algn="l">
              <a:spcBef>
                <a:spcPts val="0"/>
              </a:spcBef>
              <a:spcAft>
                <a:spcPts val="0"/>
              </a:spcAft>
              <a:buSzPts val="1400"/>
              <a:buNone/>
              <a:defRPr b="0" i="0" sz="1800" u="none" cap="none" strike="noStrike">
                <a:solidFill>
                  <a:schemeClr val="dk1"/>
                </a:solidFill>
                <a:latin typeface="Rockwell"/>
                <a:ea typeface="Rockwell"/>
                <a:cs typeface="Rockwell"/>
                <a:sym typeface="Rockwell"/>
              </a:defRPr>
            </a:lvl5pPr>
            <a:lvl6pPr lvl="5" marR="0" rtl="0" algn="l">
              <a:spcBef>
                <a:spcPts val="0"/>
              </a:spcBef>
              <a:spcAft>
                <a:spcPts val="0"/>
              </a:spcAft>
              <a:buSzPts val="1400"/>
              <a:buNone/>
              <a:defRPr b="0" i="0" sz="1800" u="none" cap="none" strike="noStrike">
                <a:solidFill>
                  <a:schemeClr val="dk1"/>
                </a:solidFill>
                <a:latin typeface="Rockwell"/>
                <a:ea typeface="Rockwell"/>
                <a:cs typeface="Rockwell"/>
                <a:sym typeface="Rockwell"/>
              </a:defRPr>
            </a:lvl6pPr>
            <a:lvl7pPr lvl="6" marR="0" rtl="0" algn="l">
              <a:spcBef>
                <a:spcPts val="0"/>
              </a:spcBef>
              <a:spcAft>
                <a:spcPts val="0"/>
              </a:spcAft>
              <a:buSzPts val="1400"/>
              <a:buNone/>
              <a:defRPr b="0" i="0" sz="1800" u="none" cap="none" strike="noStrike">
                <a:solidFill>
                  <a:schemeClr val="dk1"/>
                </a:solidFill>
                <a:latin typeface="Rockwell"/>
                <a:ea typeface="Rockwell"/>
                <a:cs typeface="Rockwell"/>
                <a:sym typeface="Rockwell"/>
              </a:defRPr>
            </a:lvl7pPr>
            <a:lvl8pPr lvl="7" marR="0" rtl="0" algn="l">
              <a:spcBef>
                <a:spcPts val="0"/>
              </a:spcBef>
              <a:spcAft>
                <a:spcPts val="0"/>
              </a:spcAft>
              <a:buSzPts val="1400"/>
              <a:buNone/>
              <a:defRPr b="0" i="0" sz="1800" u="none" cap="none" strike="noStrike">
                <a:solidFill>
                  <a:schemeClr val="dk1"/>
                </a:solidFill>
                <a:latin typeface="Rockwell"/>
                <a:ea typeface="Rockwell"/>
                <a:cs typeface="Rockwell"/>
                <a:sym typeface="Rockwell"/>
              </a:defRPr>
            </a:lvl8pPr>
            <a:lvl9pPr lvl="8" marR="0" rtl="0" algn="l">
              <a:spcBef>
                <a:spcPts val="0"/>
              </a:spcBef>
              <a:spcAft>
                <a:spcPts val="0"/>
              </a:spcAft>
              <a:buSzPts val="1400"/>
              <a:buNone/>
              <a:defRPr b="0" i="0" sz="1800" u="none" cap="none" strike="noStrike">
                <a:solidFill>
                  <a:schemeClr val="dk1"/>
                </a:solidFill>
                <a:latin typeface="Rockwell"/>
                <a:ea typeface="Rockwell"/>
                <a:cs typeface="Rockwell"/>
                <a:sym typeface="Rockwell"/>
              </a:defRPr>
            </a:lvl9pPr>
          </a:lstStyle>
          <a:p/>
        </p:txBody>
      </p:sp>
      <p:sp>
        <p:nvSpPr>
          <p:cNvPr id="9" name="Google Shape;9;p1"/>
          <p:cNvSpPr txBox="1"/>
          <p:nvPr>
            <p:ph idx="11" type="ftr"/>
          </p:nvPr>
        </p:nvSpPr>
        <p:spPr>
          <a:xfrm>
            <a:off x="1088136" y="6272784"/>
            <a:ext cx="6327648" cy="365125"/>
          </a:xfrm>
          <a:prstGeom prst="rect">
            <a:avLst/>
          </a:prstGeom>
          <a:noFill/>
          <a:ln>
            <a:noFill/>
          </a:ln>
        </p:spPr>
        <p:txBody>
          <a:bodyPr anchorCtr="0" anchor="ctr" bIns="45700" lIns="91425" spcFirstLastPara="1" rIns="91425" wrap="square" tIns="45700">
            <a:noAutofit/>
          </a:bodyPr>
          <a:lstStyle>
            <a:lvl1pPr lvl="0" marR="0" rtl="0" algn="l">
              <a:spcBef>
                <a:spcPts val="0"/>
              </a:spcBef>
              <a:spcAft>
                <a:spcPts val="0"/>
              </a:spcAft>
              <a:buSzPts val="1400"/>
              <a:buNone/>
              <a:defRPr b="0" i="0" sz="1100" u="none" cap="none" strike="noStrike">
                <a:solidFill>
                  <a:schemeClr val="dk2"/>
                </a:solidFill>
                <a:latin typeface="Rockwell"/>
                <a:ea typeface="Rockwell"/>
                <a:cs typeface="Rockwell"/>
                <a:sym typeface="Rockwell"/>
              </a:defRPr>
            </a:lvl1pPr>
            <a:lvl2pPr lvl="1" marR="0" rtl="0" algn="l">
              <a:spcBef>
                <a:spcPts val="0"/>
              </a:spcBef>
              <a:spcAft>
                <a:spcPts val="0"/>
              </a:spcAft>
              <a:buSzPts val="1400"/>
              <a:buNone/>
              <a:defRPr b="0" i="0" sz="1800" u="none" cap="none" strike="noStrike">
                <a:solidFill>
                  <a:schemeClr val="dk1"/>
                </a:solidFill>
                <a:latin typeface="Rockwell"/>
                <a:ea typeface="Rockwell"/>
                <a:cs typeface="Rockwell"/>
                <a:sym typeface="Rockwell"/>
              </a:defRPr>
            </a:lvl2pPr>
            <a:lvl3pPr lvl="2" marR="0" rtl="0" algn="l">
              <a:spcBef>
                <a:spcPts val="0"/>
              </a:spcBef>
              <a:spcAft>
                <a:spcPts val="0"/>
              </a:spcAft>
              <a:buSzPts val="1400"/>
              <a:buNone/>
              <a:defRPr b="0" i="0" sz="1800" u="none" cap="none" strike="noStrike">
                <a:solidFill>
                  <a:schemeClr val="dk1"/>
                </a:solidFill>
                <a:latin typeface="Rockwell"/>
                <a:ea typeface="Rockwell"/>
                <a:cs typeface="Rockwell"/>
                <a:sym typeface="Rockwell"/>
              </a:defRPr>
            </a:lvl3pPr>
            <a:lvl4pPr lvl="3" marR="0" rtl="0" algn="l">
              <a:spcBef>
                <a:spcPts val="0"/>
              </a:spcBef>
              <a:spcAft>
                <a:spcPts val="0"/>
              </a:spcAft>
              <a:buSzPts val="1400"/>
              <a:buNone/>
              <a:defRPr b="0" i="0" sz="1800" u="none" cap="none" strike="noStrike">
                <a:solidFill>
                  <a:schemeClr val="dk1"/>
                </a:solidFill>
                <a:latin typeface="Rockwell"/>
                <a:ea typeface="Rockwell"/>
                <a:cs typeface="Rockwell"/>
                <a:sym typeface="Rockwell"/>
              </a:defRPr>
            </a:lvl4pPr>
            <a:lvl5pPr lvl="4" marR="0" rtl="0" algn="l">
              <a:spcBef>
                <a:spcPts val="0"/>
              </a:spcBef>
              <a:spcAft>
                <a:spcPts val="0"/>
              </a:spcAft>
              <a:buSzPts val="1400"/>
              <a:buNone/>
              <a:defRPr b="0" i="0" sz="1800" u="none" cap="none" strike="noStrike">
                <a:solidFill>
                  <a:schemeClr val="dk1"/>
                </a:solidFill>
                <a:latin typeface="Rockwell"/>
                <a:ea typeface="Rockwell"/>
                <a:cs typeface="Rockwell"/>
                <a:sym typeface="Rockwell"/>
              </a:defRPr>
            </a:lvl5pPr>
            <a:lvl6pPr lvl="5" marR="0" rtl="0" algn="l">
              <a:spcBef>
                <a:spcPts val="0"/>
              </a:spcBef>
              <a:spcAft>
                <a:spcPts val="0"/>
              </a:spcAft>
              <a:buSzPts val="1400"/>
              <a:buNone/>
              <a:defRPr b="0" i="0" sz="1800" u="none" cap="none" strike="noStrike">
                <a:solidFill>
                  <a:schemeClr val="dk1"/>
                </a:solidFill>
                <a:latin typeface="Rockwell"/>
                <a:ea typeface="Rockwell"/>
                <a:cs typeface="Rockwell"/>
                <a:sym typeface="Rockwell"/>
              </a:defRPr>
            </a:lvl6pPr>
            <a:lvl7pPr lvl="6" marR="0" rtl="0" algn="l">
              <a:spcBef>
                <a:spcPts val="0"/>
              </a:spcBef>
              <a:spcAft>
                <a:spcPts val="0"/>
              </a:spcAft>
              <a:buSzPts val="1400"/>
              <a:buNone/>
              <a:defRPr b="0" i="0" sz="1800" u="none" cap="none" strike="noStrike">
                <a:solidFill>
                  <a:schemeClr val="dk1"/>
                </a:solidFill>
                <a:latin typeface="Rockwell"/>
                <a:ea typeface="Rockwell"/>
                <a:cs typeface="Rockwell"/>
                <a:sym typeface="Rockwell"/>
              </a:defRPr>
            </a:lvl7pPr>
            <a:lvl8pPr lvl="7" marR="0" rtl="0" algn="l">
              <a:spcBef>
                <a:spcPts val="0"/>
              </a:spcBef>
              <a:spcAft>
                <a:spcPts val="0"/>
              </a:spcAft>
              <a:buSzPts val="1400"/>
              <a:buNone/>
              <a:defRPr b="0" i="0" sz="1800" u="none" cap="none" strike="noStrike">
                <a:solidFill>
                  <a:schemeClr val="dk1"/>
                </a:solidFill>
                <a:latin typeface="Rockwell"/>
                <a:ea typeface="Rockwell"/>
                <a:cs typeface="Rockwell"/>
                <a:sym typeface="Rockwell"/>
              </a:defRPr>
            </a:lvl8pPr>
            <a:lvl9pPr lvl="8" marR="0" rtl="0" algn="l">
              <a:spcBef>
                <a:spcPts val="0"/>
              </a:spcBef>
              <a:spcAft>
                <a:spcPts val="0"/>
              </a:spcAft>
              <a:buSzPts val="1400"/>
              <a:buNone/>
              <a:defRPr b="0" i="0" sz="1800" u="none" cap="none" strike="noStrike">
                <a:solidFill>
                  <a:schemeClr val="dk1"/>
                </a:solidFill>
                <a:latin typeface="Rockwell"/>
                <a:ea typeface="Rockwell"/>
                <a:cs typeface="Rockwell"/>
                <a:sym typeface="Rockwell"/>
              </a:defRPr>
            </a:lvl9pPr>
          </a:lstStyle>
          <a:p/>
        </p:txBody>
      </p:sp>
      <p:grpSp>
        <p:nvGrpSpPr>
          <p:cNvPr id="10" name="Google Shape;10;p1"/>
          <p:cNvGrpSpPr/>
          <p:nvPr/>
        </p:nvGrpSpPr>
        <p:grpSpPr>
          <a:xfrm>
            <a:off x="11401725" y="6229681"/>
            <a:ext cx="457200" cy="457200"/>
            <a:chOff x="11361456" y="6195813"/>
            <a:chExt cx="548640" cy="548640"/>
          </a:xfrm>
        </p:grpSpPr>
        <p:sp>
          <p:nvSpPr>
            <p:cNvPr id="11" name="Google Shape;11;p1"/>
            <p:cNvSpPr/>
            <p:nvPr/>
          </p:nvSpPr>
          <p:spPr>
            <a:xfrm>
              <a:off x="11361456" y="6195813"/>
              <a:ext cx="548640" cy="548640"/>
            </a:xfrm>
            <a:prstGeom prst="ellipse">
              <a:avLst/>
            </a:prstGeom>
            <a:blipFill rotWithShape="1">
              <a:blip r:embed="rId1">
                <a:alphaModFix/>
              </a:blip>
              <a:tile algn="tl" flip="none" tx="50800" sx="85000" ty="0" sy="85000"/>
            </a:blip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2" name="Google Shape;12;p1"/>
            <p:cNvSpPr/>
            <p:nvPr/>
          </p:nvSpPr>
          <p:spPr>
            <a:xfrm>
              <a:off x="11396488" y="6230844"/>
              <a:ext cx="478576" cy="478578"/>
            </a:xfrm>
            <a:prstGeom prst="ellipse">
              <a:avLst/>
            </a:prstGeom>
            <a:noFill/>
            <a:ln cap="flat" cmpd="sng" w="12700">
              <a:solidFill>
                <a:srgbClr val="FFFFFF"/>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sp>
        <p:nvSpPr>
          <p:cNvPr id="13" name="Google Shape;13;p1"/>
          <p:cNvSpPr txBox="1"/>
          <p:nvPr>
            <p:ph idx="12" type="sldNum"/>
          </p:nvPr>
        </p:nvSpPr>
        <p:spPr>
          <a:xfrm>
            <a:off x="11311128" y="6272784"/>
            <a:ext cx="640080" cy="365125"/>
          </a:xfrm>
          <a:prstGeom prst="rect">
            <a:avLst/>
          </a:prstGeom>
          <a:noFill/>
          <a:ln>
            <a:noFill/>
          </a:ln>
        </p:spPr>
        <p:txBody>
          <a:bodyPr anchorCtr="0" anchor="ctr" bIns="45700" lIns="91425" spcFirstLastPara="1" rIns="91425" wrap="square" tIns="45700">
            <a:noAutofit/>
          </a:bodyPr>
          <a:lstStyle>
            <a:lvl1pPr indent="0" lvl="0" marL="0" marR="0" rtl="0" algn="ctr">
              <a:spcBef>
                <a:spcPts val="0"/>
              </a:spcBef>
              <a:buNone/>
              <a:defRPr b="1" i="0" sz="1400" u="none" cap="none" strike="noStrike">
                <a:solidFill>
                  <a:srgbClr val="FFFFFF"/>
                </a:solidFill>
                <a:latin typeface="Rockwell"/>
                <a:ea typeface="Rockwell"/>
                <a:cs typeface="Rockwell"/>
                <a:sym typeface="Rockwell"/>
              </a:defRPr>
            </a:lvl1pPr>
            <a:lvl2pPr indent="0" lvl="1" marL="0" marR="0" rtl="0" algn="ctr">
              <a:spcBef>
                <a:spcPts val="0"/>
              </a:spcBef>
              <a:buNone/>
              <a:defRPr b="1" i="0" sz="1400" u="none" cap="none" strike="noStrike">
                <a:solidFill>
                  <a:srgbClr val="FFFFFF"/>
                </a:solidFill>
                <a:latin typeface="Rockwell"/>
                <a:ea typeface="Rockwell"/>
                <a:cs typeface="Rockwell"/>
                <a:sym typeface="Rockwell"/>
              </a:defRPr>
            </a:lvl2pPr>
            <a:lvl3pPr indent="0" lvl="2" marL="0" marR="0" rtl="0" algn="ctr">
              <a:spcBef>
                <a:spcPts val="0"/>
              </a:spcBef>
              <a:buNone/>
              <a:defRPr b="1" i="0" sz="1400" u="none" cap="none" strike="noStrike">
                <a:solidFill>
                  <a:srgbClr val="FFFFFF"/>
                </a:solidFill>
                <a:latin typeface="Rockwell"/>
                <a:ea typeface="Rockwell"/>
                <a:cs typeface="Rockwell"/>
                <a:sym typeface="Rockwell"/>
              </a:defRPr>
            </a:lvl3pPr>
            <a:lvl4pPr indent="0" lvl="3" marL="0" marR="0" rtl="0" algn="ctr">
              <a:spcBef>
                <a:spcPts val="0"/>
              </a:spcBef>
              <a:buNone/>
              <a:defRPr b="1" i="0" sz="1400" u="none" cap="none" strike="noStrike">
                <a:solidFill>
                  <a:srgbClr val="FFFFFF"/>
                </a:solidFill>
                <a:latin typeface="Rockwell"/>
                <a:ea typeface="Rockwell"/>
                <a:cs typeface="Rockwell"/>
                <a:sym typeface="Rockwell"/>
              </a:defRPr>
            </a:lvl4pPr>
            <a:lvl5pPr indent="0" lvl="4" marL="0" marR="0" rtl="0" algn="ctr">
              <a:spcBef>
                <a:spcPts val="0"/>
              </a:spcBef>
              <a:buNone/>
              <a:defRPr b="1" i="0" sz="1400" u="none" cap="none" strike="noStrike">
                <a:solidFill>
                  <a:srgbClr val="FFFFFF"/>
                </a:solidFill>
                <a:latin typeface="Rockwell"/>
                <a:ea typeface="Rockwell"/>
                <a:cs typeface="Rockwell"/>
                <a:sym typeface="Rockwell"/>
              </a:defRPr>
            </a:lvl5pPr>
            <a:lvl6pPr indent="0" lvl="5" marL="0" marR="0" rtl="0" algn="ctr">
              <a:spcBef>
                <a:spcPts val="0"/>
              </a:spcBef>
              <a:buNone/>
              <a:defRPr b="1" i="0" sz="1400" u="none" cap="none" strike="noStrike">
                <a:solidFill>
                  <a:srgbClr val="FFFFFF"/>
                </a:solidFill>
                <a:latin typeface="Rockwell"/>
                <a:ea typeface="Rockwell"/>
                <a:cs typeface="Rockwell"/>
                <a:sym typeface="Rockwell"/>
              </a:defRPr>
            </a:lvl6pPr>
            <a:lvl7pPr indent="0" lvl="6" marL="0" marR="0" rtl="0" algn="ctr">
              <a:spcBef>
                <a:spcPts val="0"/>
              </a:spcBef>
              <a:buNone/>
              <a:defRPr b="1" i="0" sz="1400" u="none" cap="none" strike="noStrike">
                <a:solidFill>
                  <a:srgbClr val="FFFFFF"/>
                </a:solidFill>
                <a:latin typeface="Rockwell"/>
                <a:ea typeface="Rockwell"/>
                <a:cs typeface="Rockwell"/>
                <a:sym typeface="Rockwell"/>
              </a:defRPr>
            </a:lvl7pPr>
            <a:lvl8pPr indent="0" lvl="7" marL="0" marR="0" rtl="0" algn="ctr">
              <a:spcBef>
                <a:spcPts val="0"/>
              </a:spcBef>
              <a:buNone/>
              <a:defRPr b="1" i="0" sz="1400" u="none" cap="none" strike="noStrike">
                <a:solidFill>
                  <a:srgbClr val="FFFFFF"/>
                </a:solidFill>
                <a:latin typeface="Rockwell"/>
                <a:ea typeface="Rockwell"/>
                <a:cs typeface="Rockwell"/>
                <a:sym typeface="Rockwell"/>
              </a:defRPr>
            </a:lvl8pPr>
            <a:lvl9pPr indent="0" lvl="8" marL="0" marR="0" rtl="0" algn="ctr">
              <a:spcBef>
                <a:spcPts val="0"/>
              </a:spcBef>
              <a:buNone/>
              <a:defRPr b="1" i="0" sz="1400" u="none" cap="none" strike="noStrike">
                <a:solidFill>
                  <a:srgbClr val="FFFFFF"/>
                </a:solidFill>
                <a:latin typeface="Rockwell"/>
                <a:ea typeface="Rockwell"/>
                <a:cs typeface="Rockwell"/>
                <a:sym typeface="Rockwell"/>
              </a:defRPr>
            </a:lvl9pPr>
          </a:lstStyle>
          <a:p>
            <a:pPr indent="0" lvl="0" marL="0" rtl="0" algn="ctr">
              <a:spcBef>
                <a:spcPts val="0"/>
              </a:spcBef>
              <a:spcAft>
                <a:spcPts val="0"/>
              </a:spcAft>
              <a:buNone/>
            </a:pPr>
            <a:fld id="{00000000-1234-1234-1234-123412341234}" type="slidenum">
              <a:rPr lang="en-GB"/>
              <a:t>‹#›</a:t>
            </a:fld>
            <a:endParaRPr/>
          </a:p>
        </p:txBody>
      </p:sp>
    </p:spTree>
  </p:cSld>
  <p:clrMap accent1="accent1" accent2="accent2" accent3="accent3" accent4="accent4" accent5="accent5" accent6="accent6" bg1="lt1" bg2="dk2" tx1="dk1" tx2="lt2" folHlink="folHlink" hlink="hlink"/>
  <p:sldLayoutIdLst>
    <p:sldLayoutId id="2147483648" r:id="rId2"/>
    <p:sldLayoutId id="2147483649" r:id="rId3"/>
    <p:sldLayoutId id="2147483650" r:id="rId4"/>
    <p:sldLayoutId id="2147483651" r:id="rId5"/>
    <p:sldLayoutId id="2147483652" r:id="rId6"/>
    <p:sldLayoutId id="2147483653" r:id="rId7"/>
    <p:sldLayoutId id="2147483654" r:id="rId8"/>
    <p:sldLayoutId id="2147483655" r:id="rId9"/>
    <p:sldLayoutId id="2147483656" r:id="rId10"/>
    <p:sldLayoutId id="2147483657" r:id="rId11"/>
    <p:sldLayoutId id="2147483658" r:id="rId12"/>
  </p:sldLayoutIdLst>
  <p:hf dt="0" ftr="0" hdr="0" sldNum="0"/>
  <p:txStyles>
    <p:title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titleStyle>
    <p:body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bodyStyle>
    <p:other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otherStyle>
  </p:txStyles>
</p:sldMaster>
</file>

<file path=ppt/slideMasters/slideMaster2.xml><?xml version="1.0" encoding="utf-8"?>
<p:sldMaste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chemeClr val="dk1"/>
        </a:solidFill>
      </p:bgPr>
    </p:bg>
    <p:spTree>
      <p:nvGrpSpPr>
        <p:cNvPr id="100" name="Shape 100"/>
        <p:cNvGrpSpPr/>
        <p:nvPr/>
      </p:nvGrpSpPr>
      <p:grpSpPr>
        <a:xfrm>
          <a:off x="0" y="0"/>
          <a:ext cx="0" cy="0"/>
          <a:chOff x="0" y="0"/>
          <a:chExt cx="0" cy="0"/>
        </a:xfrm>
      </p:grpSpPr>
      <p:sp>
        <p:nvSpPr>
          <p:cNvPr id="101" name="Google Shape;101;p13"/>
          <p:cNvSpPr txBox="1"/>
          <p:nvPr>
            <p:ph type="title"/>
          </p:nvPr>
        </p:nvSpPr>
        <p:spPr>
          <a:xfrm>
            <a:off x="1069848" y="484632"/>
            <a:ext cx="10058400" cy="1609344"/>
          </a:xfrm>
          <a:prstGeom prst="rect">
            <a:avLst/>
          </a:prstGeom>
          <a:noFill/>
          <a:ln>
            <a:noFill/>
          </a:ln>
        </p:spPr>
        <p:txBody>
          <a:bodyPr anchorCtr="0" anchor="ctr" bIns="45700" lIns="91425" spcFirstLastPara="1" rIns="91425" wrap="square" tIns="45700">
            <a:normAutofit/>
          </a:bodyPr>
          <a:lstStyle>
            <a:lvl1pPr lvl="0" marR="0" rtl="0" algn="l">
              <a:lnSpc>
                <a:spcPct val="90000"/>
              </a:lnSpc>
              <a:spcBef>
                <a:spcPts val="0"/>
              </a:spcBef>
              <a:spcAft>
                <a:spcPts val="0"/>
              </a:spcAft>
              <a:buSzPts val="5400"/>
              <a:buFont typeface="Rockwell"/>
              <a:buNone/>
              <a:defRPr b="0" i="0" sz="5400" u="none" cap="none" strike="noStrike">
                <a:latin typeface="Rockwell"/>
                <a:ea typeface="Rockwell"/>
                <a:cs typeface="Rockwell"/>
                <a:sym typeface="Rockwell"/>
              </a:defRPr>
            </a:lvl1pPr>
            <a:lvl2pPr lvl="1">
              <a:spcBef>
                <a:spcPts val="0"/>
              </a:spcBef>
              <a:spcAft>
                <a:spcPts val="0"/>
              </a:spcAft>
              <a:buSzPts val="1400"/>
              <a:buNone/>
              <a:defRPr sz="1800"/>
            </a:lvl2pPr>
            <a:lvl3pPr lvl="2">
              <a:spcBef>
                <a:spcPts val="0"/>
              </a:spcBef>
              <a:spcAft>
                <a:spcPts val="0"/>
              </a:spcAft>
              <a:buSzPts val="1400"/>
              <a:buNone/>
              <a:defRPr sz="1800"/>
            </a:lvl3pPr>
            <a:lvl4pPr lvl="3">
              <a:spcBef>
                <a:spcPts val="0"/>
              </a:spcBef>
              <a:spcAft>
                <a:spcPts val="0"/>
              </a:spcAft>
              <a:buSzPts val="1400"/>
              <a:buNone/>
              <a:defRPr sz="1800"/>
            </a:lvl4pPr>
            <a:lvl5pPr lvl="4">
              <a:spcBef>
                <a:spcPts val="0"/>
              </a:spcBef>
              <a:spcAft>
                <a:spcPts val="0"/>
              </a:spcAft>
              <a:buSzPts val="1400"/>
              <a:buNone/>
              <a:defRPr sz="1800"/>
            </a:lvl5pPr>
            <a:lvl6pPr lvl="5">
              <a:spcBef>
                <a:spcPts val="0"/>
              </a:spcBef>
              <a:spcAft>
                <a:spcPts val="0"/>
              </a:spcAft>
              <a:buSzPts val="1400"/>
              <a:buNone/>
              <a:defRPr sz="1800"/>
            </a:lvl6pPr>
            <a:lvl7pPr lvl="6">
              <a:spcBef>
                <a:spcPts val="0"/>
              </a:spcBef>
              <a:spcAft>
                <a:spcPts val="0"/>
              </a:spcAft>
              <a:buSzPts val="1400"/>
              <a:buNone/>
              <a:defRPr sz="1800"/>
            </a:lvl7pPr>
            <a:lvl8pPr lvl="7">
              <a:spcBef>
                <a:spcPts val="0"/>
              </a:spcBef>
              <a:spcAft>
                <a:spcPts val="0"/>
              </a:spcAft>
              <a:buSzPts val="1400"/>
              <a:buNone/>
              <a:defRPr sz="1800"/>
            </a:lvl8pPr>
            <a:lvl9pPr lvl="8">
              <a:spcBef>
                <a:spcPts val="0"/>
              </a:spcBef>
              <a:spcAft>
                <a:spcPts val="0"/>
              </a:spcAft>
              <a:buSzPts val="1400"/>
              <a:buNone/>
              <a:defRPr sz="1800"/>
            </a:lvl9pPr>
          </a:lstStyle>
          <a:p/>
        </p:txBody>
      </p:sp>
      <p:sp>
        <p:nvSpPr>
          <p:cNvPr id="102" name="Google Shape;102;p13"/>
          <p:cNvSpPr txBox="1"/>
          <p:nvPr>
            <p:ph idx="1" type="body"/>
          </p:nvPr>
        </p:nvSpPr>
        <p:spPr>
          <a:xfrm>
            <a:off x="1069848" y="2121408"/>
            <a:ext cx="10058400" cy="4050792"/>
          </a:xfrm>
          <a:prstGeom prst="rect">
            <a:avLst/>
          </a:prstGeom>
          <a:noFill/>
          <a:ln>
            <a:noFill/>
          </a:ln>
        </p:spPr>
        <p:txBody>
          <a:bodyPr anchorCtr="0" anchor="t" bIns="45700" lIns="91425" spcFirstLastPara="1" rIns="91425" wrap="square" tIns="45700">
            <a:normAutofit/>
          </a:bodyPr>
          <a:lstStyle>
            <a:lvl1pPr indent="-336550" lvl="0" marL="457200" marR="0" rtl="0" algn="l">
              <a:lnSpc>
                <a:spcPct val="90000"/>
              </a:lnSpc>
              <a:spcBef>
                <a:spcPts val="1200"/>
              </a:spcBef>
              <a:spcAft>
                <a:spcPts val="0"/>
              </a:spcAft>
              <a:buClr>
                <a:srgbClr val="9E3611"/>
              </a:buClr>
              <a:buSzPts val="1700"/>
              <a:buFont typeface="Noto Sans Symbols"/>
              <a:buChar char="▪"/>
              <a:defRPr b="0" i="0" sz="2000" u="none" cap="none" strike="noStrike">
                <a:solidFill>
                  <a:schemeClr val="lt1"/>
                </a:solidFill>
                <a:latin typeface="Rockwell"/>
                <a:ea typeface="Rockwell"/>
                <a:cs typeface="Rockwell"/>
                <a:sym typeface="Rockwell"/>
              </a:defRPr>
            </a:lvl1pPr>
            <a:lvl2pPr indent="-325755" lvl="1" marL="914400" marR="0" rtl="0" algn="l">
              <a:lnSpc>
                <a:spcPct val="90000"/>
              </a:lnSpc>
              <a:spcBef>
                <a:spcPts val="400"/>
              </a:spcBef>
              <a:spcAft>
                <a:spcPts val="0"/>
              </a:spcAft>
              <a:buClr>
                <a:srgbClr val="9E3611"/>
              </a:buClr>
              <a:buSzPts val="1530"/>
              <a:buFont typeface="Noto Sans Symbols"/>
              <a:buChar char="▪"/>
              <a:defRPr b="0" i="0" sz="1800" u="none" cap="none" strike="noStrike">
                <a:solidFill>
                  <a:schemeClr val="lt1"/>
                </a:solidFill>
                <a:latin typeface="Rockwell"/>
                <a:ea typeface="Rockwell"/>
                <a:cs typeface="Rockwell"/>
                <a:sym typeface="Rockwell"/>
              </a:defRPr>
            </a:lvl2pPr>
            <a:lvl3pPr indent="-314960" lvl="2" marL="1371600" marR="0" rtl="0" algn="l">
              <a:lnSpc>
                <a:spcPct val="90000"/>
              </a:lnSpc>
              <a:spcBef>
                <a:spcPts val="400"/>
              </a:spcBef>
              <a:spcAft>
                <a:spcPts val="0"/>
              </a:spcAft>
              <a:buClr>
                <a:srgbClr val="9E3611"/>
              </a:buClr>
              <a:buSzPts val="1360"/>
              <a:buFont typeface="Noto Sans Symbols"/>
              <a:buChar char="▪"/>
              <a:defRPr b="0" i="0" sz="1600" u="none" cap="none" strike="noStrike">
                <a:solidFill>
                  <a:schemeClr val="lt1"/>
                </a:solidFill>
                <a:latin typeface="Rockwell"/>
                <a:ea typeface="Rockwell"/>
                <a:cs typeface="Rockwell"/>
                <a:sym typeface="Rockwell"/>
              </a:defRPr>
            </a:lvl3pPr>
            <a:lvl4pPr indent="-314960" lvl="3" marL="1828800" marR="0" rtl="0" algn="l">
              <a:lnSpc>
                <a:spcPct val="90000"/>
              </a:lnSpc>
              <a:spcBef>
                <a:spcPts val="400"/>
              </a:spcBef>
              <a:spcAft>
                <a:spcPts val="0"/>
              </a:spcAft>
              <a:buClr>
                <a:srgbClr val="9E3611"/>
              </a:buClr>
              <a:buSzPts val="1360"/>
              <a:buFont typeface="Noto Sans Symbols"/>
              <a:buChar char="▪"/>
              <a:defRPr b="0" i="0" sz="1600" u="none" cap="none" strike="noStrike">
                <a:solidFill>
                  <a:schemeClr val="lt1"/>
                </a:solidFill>
                <a:latin typeface="Rockwell"/>
                <a:ea typeface="Rockwell"/>
                <a:cs typeface="Rockwell"/>
                <a:sym typeface="Rockwell"/>
              </a:defRPr>
            </a:lvl4pPr>
            <a:lvl5pPr indent="-314960" lvl="4" marL="2286000" marR="0" rtl="0" algn="l">
              <a:lnSpc>
                <a:spcPct val="90000"/>
              </a:lnSpc>
              <a:spcBef>
                <a:spcPts val="400"/>
              </a:spcBef>
              <a:spcAft>
                <a:spcPts val="0"/>
              </a:spcAft>
              <a:buClr>
                <a:srgbClr val="9E3611"/>
              </a:buClr>
              <a:buSzPts val="1360"/>
              <a:buFont typeface="Noto Sans Symbols"/>
              <a:buChar char="▪"/>
              <a:defRPr b="0" i="0" sz="1600" u="none" cap="none" strike="noStrike">
                <a:solidFill>
                  <a:schemeClr val="lt1"/>
                </a:solidFill>
                <a:latin typeface="Rockwell"/>
                <a:ea typeface="Rockwell"/>
                <a:cs typeface="Rockwell"/>
                <a:sym typeface="Rockwell"/>
              </a:defRPr>
            </a:lvl5pPr>
            <a:lvl6pPr indent="-314960" lvl="5" marL="2743200" marR="0" rtl="0" algn="l">
              <a:lnSpc>
                <a:spcPct val="90000"/>
              </a:lnSpc>
              <a:spcBef>
                <a:spcPts val="400"/>
              </a:spcBef>
              <a:spcAft>
                <a:spcPts val="0"/>
              </a:spcAft>
              <a:buClr>
                <a:srgbClr val="9E3611"/>
              </a:buClr>
              <a:buSzPts val="1360"/>
              <a:buFont typeface="Noto Sans Symbols"/>
              <a:buChar char="▪"/>
              <a:defRPr b="0" i="0" sz="1600" u="none" cap="none" strike="noStrike">
                <a:solidFill>
                  <a:schemeClr val="lt1"/>
                </a:solidFill>
                <a:latin typeface="Rockwell"/>
                <a:ea typeface="Rockwell"/>
                <a:cs typeface="Rockwell"/>
                <a:sym typeface="Rockwell"/>
              </a:defRPr>
            </a:lvl6pPr>
            <a:lvl7pPr indent="-314960" lvl="6" marL="3200400" marR="0" rtl="0" algn="l">
              <a:lnSpc>
                <a:spcPct val="90000"/>
              </a:lnSpc>
              <a:spcBef>
                <a:spcPts val="400"/>
              </a:spcBef>
              <a:spcAft>
                <a:spcPts val="0"/>
              </a:spcAft>
              <a:buClr>
                <a:srgbClr val="9E3611"/>
              </a:buClr>
              <a:buSzPts val="1360"/>
              <a:buFont typeface="Noto Sans Symbols"/>
              <a:buChar char="▪"/>
              <a:defRPr b="0" i="0" sz="1600" u="none" cap="none" strike="noStrike">
                <a:solidFill>
                  <a:schemeClr val="lt1"/>
                </a:solidFill>
                <a:latin typeface="Rockwell"/>
                <a:ea typeface="Rockwell"/>
                <a:cs typeface="Rockwell"/>
                <a:sym typeface="Rockwell"/>
              </a:defRPr>
            </a:lvl7pPr>
            <a:lvl8pPr indent="-314959" lvl="7" marL="3657600" marR="0" rtl="0" algn="l">
              <a:lnSpc>
                <a:spcPct val="90000"/>
              </a:lnSpc>
              <a:spcBef>
                <a:spcPts val="400"/>
              </a:spcBef>
              <a:spcAft>
                <a:spcPts val="0"/>
              </a:spcAft>
              <a:buClr>
                <a:srgbClr val="9E3611"/>
              </a:buClr>
              <a:buSzPts val="1360"/>
              <a:buFont typeface="Noto Sans Symbols"/>
              <a:buChar char="▪"/>
              <a:defRPr b="0" i="0" sz="1600" u="none" cap="none" strike="noStrike">
                <a:solidFill>
                  <a:schemeClr val="lt1"/>
                </a:solidFill>
                <a:latin typeface="Rockwell"/>
                <a:ea typeface="Rockwell"/>
                <a:cs typeface="Rockwell"/>
                <a:sym typeface="Rockwell"/>
              </a:defRPr>
            </a:lvl8pPr>
            <a:lvl9pPr indent="-314959" lvl="8" marL="4114800" marR="0" rtl="0" algn="l">
              <a:lnSpc>
                <a:spcPct val="90000"/>
              </a:lnSpc>
              <a:spcBef>
                <a:spcPts val="400"/>
              </a:spcBef>
              <a:spcAft>
                <a:spcPts val="200"/>
              </a:spcAft>
              <a:buClr>
                <a:srgbClr val="9E3611"/>
              </a:buClr>
              <a:buSzPts val="1360"/>
              <a:buFont typeface="Noto Sans Symbols"/>
              <a:buChar char="▪"/>
              <a:defRPr b="0" i="0" sz="1600" u="none" cap="none" strike="noStrike">
                <a:solidFill>
                  <a:schemeClr val="lt1"/>
                </a:solidFill>
                <a:latin typeface="Rockwell"/>
                <a:ea typeface="Rockwell"/>
                <a:cs typeface="Rockwell"/>
                <a:sym typeface="Rockwell"/>
              </a:defRPr>
            </a:lvl9pPr>
          </a:lstStyle>
          <a:p/>
        </p:txBody>
      </p:sp>
      <p:sp>
        <p:nvSpPr>
          <p:cNvPr id="103" name="Google Shape;103;p13"/>
          <p:cNvSpPr txBox="1"/>
          <p:nvPr>
            <p:ph idx="10" type="dt"/>
          </p:nvPr>
        </p:nvSpPr>
        <p:spPr>
          <a:xfrm>
            <a:off x="7964424" y="6272784"/>
            <a:ext cx="3273552" cy="365125"/>
          </a:xfrm>
          <a:prstGeom prst="rect">
            <a:avLst/>
          </a:prstGeom>
          <a:noFill/>
          <a:ln>
            <a:noFill/>
          </a:ln>
        </p:spPr>
        <p:txBody>
          <a:bodyPr anchorCtr="0" anchor="ctr" bIns="45700" lIns="91425" spcFirstLastPara="1" rIns="91425" wrap="square" tIns="45700">
            <a:noAutofit/>
          </a:bodyPr>
          <a:lstStyle>
            <a:lvl1pPr lvl="0" marR="0" rtl="0" algn="r">
              <a:spcBef>
                <a:spcPts val="0"/>
              </a:spcBef>
              <a:spcAft>
                <a:spcPts val="0"/>
              </a:spcAft>
              <a:buSzPts val="1400"/>
              <a:buNone/>
              <a:defRPr b="0" i="0" sz="1100" u="none" cap="none" strike="noStrike">
                <a:solidFill>
                  <a:schemeClr val="lt2"/>
                </a:solidFill>
                <a:latin typeface="Rockwell"/>
                <a:ea typeface="Rockwell"/>
                <a:cs typeface="Rockwell"/>
                <a:sym typeface="Rockwell"/>
              </a:defRPr>
            </a:lvl1pPr>
            <a:lvl2pPr lvl="1" marR="0" rtl="0" algn="l">
              <a:spcBef>
                <a:spcPts val="0"/>
              </a:spcBef>
              <a:spcAft>
                <a:spcPts val="0"/>
              </a:spcAft>
              <a:buSzPts val="1400"/>
              <a:buNone/>
              <a:defRPr b="0" i="0" sz="1800" u="none" cap="none" strike="noStrike">
                <a:solidFill>
                  <a:schemeClr val="lt1"/>
                </a:solidFill>
                <a:latin typeface="Rockwell"/>
                <a:ea typeface="Rockwell"/>
                <a:cs typeface="Rockwell"/>
                <a:sym typeface="Rockwell"/>
              </a:defRPr>
            </a:lvl2pPr>
            <a:lvl3pPr lvl="2" marR="0" rtl="0" algn="l">
              <a:spcBef>
                <a:spcPts val="0"/>
              </a:spcBef>
              <a:spcAft>
                <a:spcPts val="0"/>
              </a:spcAft>
              <a:buSzPts val="1400"/>
              <a:buNone/>
              <a:defRPr b="0" i="0" sz="1800" u="none" cap="none" strike="noStrike">
                <a:solidFill>
                  <a:schemeClr val="lt1"/>
                </a:solidFill>
                <a:latin typeface="Rockwell"/>
                <a:ea typeface="Rockwell"/>
                <a:cs typeface="Rockwell"/>
                <a:sym typeface="Rockwell"/>
              </a:defRPr>
            </a:lvl3pPr>
            <a:lvl4pPr lvl="3" marR="0" rtl="0" algn="l">
              <a:spcBef>
                <a:spcPts val="0"/>
              </a:spcBef>
              <a:spcAft>
                <a:spcPts val="0"/>
              </a:spcAft>
              <a:buSzPts val="1400"/>
              <a:buNone/>
              <a:defRPr b="0" i="0" sz="1800" u="none" cap="none" strike="noStrike">
                <a:solidFill>
                  <a:schemeClr val="lt1"/>
                </a:solidFill>
                <a:latin typeface="Rockwell"/>
                <a:ea typeface="Rockwell"/>
                <a:cs typeface="Rockwell"/>
                <a:sym typeface="Rockwell"/>
              </a:defRPr>
            </a:lvl4pPr>
            <a:lvl5pPr lvl="4" marR="0" rtl="0" algn="l">
              <a:spcBef>
                <a:spcPts val="0"/>
              </a:spcBef>
              <a:spcAft>
                <a:spcPts val="0"/>
              </a:spcAft>
              <a:buSzPts val="1400"/>
              <a:buNone/>
              <a:defRPr b="0" i="0" sz="1800" u="none" cap="none" strike="noStrike">
                <a:solidFill>
                  <a:schemeClr val="lt1"/>
                </a:solidFill>
                <a:latin typeface="Rockwell"/>
                <a:ea typeface="Rockwell"/>
                <a:cs typeface="Rockwell"/>
                <a:sym typeface="Rockwell"/>
              </a:defRPr>
            </a:lvl5pPr>
            <a:lvl6pPr lvl="5" marR="0" rtl="0" algn="l">
              <a:spcBef>
                <a:spcPts val="0"/>
              </a:spcBef>
              <a:spcAft>
                <a:spcPts val="0"/>
              </a:spcAft>
              <a:buSzPts val="1400"/>
              <a:buNone/>
              <a:defRPr b="0" i="0" sz="1800" u="none" cap="none" strike="noStrike">
                <a:solidFill>
                  <a:schemeClr val="lt1"/>
                </a:solidFill>
                <a:latin typeface="Rockwell"/>
                <a:ea typeface="Rockwell"/>
                <a:cs typeface="Rockwell"/>
                <a:sym typeface="Rockwell"/>
              </a:defRPr>
            </a:lvl6pPr>
            <a:lvl7pPr lvl="6" marR="0" rtl="0" algn="l">
              <a:spcBef>
                <a:spcPts val="0"/>
              </a:spcBef>
              <a:spcAft>
                <a:spcPts val="0"/>
              </a:spcAft>
              <a:buSzPts val="1400"/>
              <a:buNone/>
              <a:defRPr b="0" i="0" sz="1800" u="none" cap="none" strike="noStrike">
                <a:solidFill>
                  <a:schemeClr val="lt1"/>
                </a:solidFill>
                <a:latin typeface="Rockwell"/>
                <a:ea typeface="Rockwell"/>
                <a:cs typeface="Rockwell"/>
                <a:sym typeface="Rockwell"/>
              </a:defRPr>
            </a:lvl7pPr>
            <a:lvl8pPr lvl="7" marR="0" rtl="0" algn="l">
              <a:spcBef>
                <a:spcPts val="0"/>
              </a:spcBef>
              <a:spcAft>
                <a:spcPts val="0"/>
              </a:spcAft>
              <a:buSzPts val="1400"/>
              <a:buNone/>
              <a:defRPr b="0" i="0" sz="1800" u="none" cap="none" strike="noStrike">
                <a:solidFill>
                  <a:schemeClr val="lt1"/>
                </a:solidFill>
                <a:latin typeface="Rockwell"/>
                <a:ea typeface="Rockwell"/>
                <a:cs typeface="Rockwell"/>
                <a:sym typeface="Rockwell"/>
              </a:defRPr>
            </a:lvl8pPr>
            <a:lvl9pPr lvl="8" marR="0" rtl="0" algn="l">
              <a:spcBef>
                <a:spcPts val="0"/>
              </a:spcBef>
              <a:spcAft>
                <a:spcPts val="0"/>
              </a:spcAft>
              <a:buSzPts val="1400"/>
              <a:buNone/>
              <a:defRPr b="0" i="0" sz="1800" u="none" cap="none" strike="noStrike">
                <a:solidFill>
                  <a:schemeClr val="lt1"/>
                </a:solidFill>
                <a:latin typeface="Rockwell"/>
                <a:ea typeface="Rockwell"/>
                <a:cs typeface="Rockwell"/>
                <a:sym typeface="Rockwell"/>
              </a:defRPr>
            </a:lvl9pPr>
          </a:lstStyle>
          <a:p/>
        </p:txBody>
      </p:sp>
      <p:sp>
        <p:nvSpPr>
          <p:cNvPr id="104" name="Google Shape;104;p13"/>
          <p:cNvSpPr txBox="1"/>
          <p:nvPr>
            <p:ph idx="11" type="ftr"/>
          </p:nvPr>
        </p:nvSpPr>
        <p:spPr>
          <a:xfrm>
            <a:off x="1088136" y="6272784"/>
            <a:ext cx="6327648" cy="365125"/>
          </a:xfrm>
          <a:prstGeom prst="rect">
            <a:avLst/>
          </a:prstGeom>
          <a:noFill/>
          <a:ln>
            <a:noFill/>
          </a:ln>
        </p:spPr>
        <p:txBody>
          <a:bodyPr anchorCtr="0" anchor="ctr" bIns="45700" lIns="91425" spcFirstLastPara="1" rIns="91425" wrap="square" tIns="45700">
            <a:noAutofit/>
          </a:bodyPr>
          <a:lstStyle>
            <a:lvl1pPr lvl="0" marR="0" rtl="0" algn="l">
              <a:spcBef>
                <a:spcPts val="0"/>
              </a:spcBef>
              <a:spcAft>
                <a:spcPts val="0"/>
              </a:spcAft>
              <a:buSzPts val="1400"/>
              <a:buNone/>
              <a:defRPr b="0" i="0" sz="1100" u="none" cap="none" strike="noStrike">
                <a:solidFill>
                  <a:schemeClr val="lt2"/>
                </a:solidFill>
                <a:latin typeface="Rockwell"/>
                <a:ea typeface="Rockwell"/>
                <a:cs typeface="Rockwell"/>
                <a:sym typeface="Rockwell"/>
              </a:defRPr>
            </a:lvl1pPr>
            <a:lvl2pPr lvl="1" marR="0" rtl="0" algn="l">
              <a:spcBef>
                <a:spcPts val="0"/>
              </a:spcBef>
              <a:spcAft>
                <a:spcPts val="0"/>
              </a:spcAft>
              <a:buSzPts val="1400"/>
              <a:buNone/>
              <a:defRPr b="0" i="0" sz="1800" u="none" cap="none" strike="noStrike">
                <a:solidFill>
                  <a:schemeClr val="lt1"/>
                </a:solidFill>
                <a:latin typeface="Rockwell"/>
                <a:ea typeface="Rockwell"/>
                <a:cs typeface="Rockwell"/>
                <a:sym typeface="Rockwell"/>
              </a:defRPr>
            </a:lvl2pPr>
            <a:lvl3pPr lvl="2" marR="0" rtl="0" algn="l">
              <a:spcBef>
                <a:spcPts val="0"/>
              </a:spcBef>
              <a:spcAft>
                <a:spcPts val="0"/>
              </a:spcAft>
              <a:buSzPts val="1400"/>
              <a:buNone/>
              <a:defRPr b="0" i="0" sz="1800" u="none" cap="none" strike="noStrike">
                <a:solidFill>
                  <a:schemeClr val="lt1"/>
                </a:solidFill>
                <a:latin typeface="Rockwell"/>
                <a:ea typeface="Rockwell"/>
                <a:cs typeface="Rockwell"/>
                <a:sym typeface="Rockwell"/>
              </a:defRPr>
            </a:lvl3pPr>
            <a:lvl4pPr lvl="3" marR="0" rtl="0" algn="l">
              <a:spcBef>
                <a:spcPts val="0"/>
              </a:spcBef>
              <a:spcAft>
                <a:spcPts val="0"/>
              </a:spcAft>
              <a:buSzPts val="1400"/>
              <a:buNone/>
              <a:defRPr b="0" i="0" sz="1800" u="none" cap="none" strike="noStrike">
                <a:solidFill>
                  <a:schemeClr val="lt1"/>
                </a:solidFill>
                <a:latin typeface="Rockwell"/>
                <a:ea typeface="Rockwell"/>
                <a:cs typeface="Rockwell"/>
                <a:sym typeface="Rockwell"/>
              </a:defRPr>
            </a:lvl4pPr>
            <a:lvl5pPr lvl="4" marR="0" rtl="0" algn="l">
              <a:spcBef>
                <a:spcPts val="0"/>
              </a:spcBef>
              <a:spcAft>
                <a:spcPts val="0"/>
              </a:spcAft>
              <a:buSzPts val="1400"/>
              <a:buNone/>
              <a:defRPr b="0" i="0" sz="1800" u="none" cap="none" strike="noStrike">
                <a:solidFill>
                  <a:schemeClr val="lt1"/>
                </a:solidFill>
                <a:latin typeface="Rockwell"/>
                <a:ea typeface="Rockwell"/>
                <a:cs typeface="Rockwell"/>
                <a:sym typeface="Rockwell"/>
              </a:defRPr>
            </a:lvl5pPr>
            <a:lvl6pPr lvl="5" marR="0" rtl="0" algn="l">
              <a:spcBef>
                <a:spcPts val="0"/>
              </a:spcBef>
              <a:spcAft>
                <a:spcPts val="0"/>
              </a:spcAft>
              <a:buSzPts val="1400"/>
              <a:buNone/>
              <a:defRPr b="0" i="0" sz="1800" u="none" cap="none" strike="noStrike">
                <a:solidFill>
                  <a:schemeClr val="lt1"/>
                </a:solidFill>
                <a:latin typeface="Rockwell"/>
                <a:ea typeface="Rockwell"/>
                <a:cs typeface="Rockwell"/>
                <a:sym typeface="Rockwell"/>
              </a:defRPr>
            </a:lvl6pPr>
            <a:lvl7pPr lvl="6" marR="0" rtl="0" algn="l">
              <a:spcBef>
                <a:spcPts val="0"/>
              </a:spcBef>
              <a:spcAft>
                <a:spcPts val="0"/>
              </a:spcAft>
              <a:buSzPts val="1400"/>
              <a:buNone/>
              <a:defRPr b="0" i="0" sz="1800" u="none" cap="none" strike="noStrike">
                <a:solidFill>
                  <a:schemeClr val="lt1"/>
                </a:solidFill>
                <a:latin typeface="Rockwell"/>
                <a:ea typeface="Rockwell"/>
                <a:cs typeface="Rockwell"/>
                <a:sym typeface="Rockwell"/>
              </a:defRPr>
            </a:lvl7pPr>
            <a:lvl8pPr lvl="7" marR="0" rtl="0" algn="l">
              <a:spcBef>
                <a:spcPts val="0"/>
              </a:spcBef>
              <a:spcAft>
                <a:spcPts val="0"/>
              </a:spcAft>
              <a:buSzPts val="1400"/>
              <a:buNone/>
              <a:defRPr b="0" i="0" sz="1800" u="none" cap="none" strike="noStrike">
                <a:solidFill>
                  <a:schemeClr val="lt1"/>
                </a:solidFill>
                <a:latin typeface="Rockwell"/>
                <a:ea typeface="Rockwell"/>
                <a:cs typeface="Rockwell"/>
                <a:sym typeface="Rockwell"/>
              </a:defRPr>
            </a:lvl8pPr>
            <a:lvl9pPr lvl="8" marR="0" rtl="0" algn="l">
              <a:spcBef>
                <a:spcPts val="0"/>
              </a:spcBef>
              <a:spcAft>
                <a:spcPts val="0"/>
              </a:spcAft>
              <a:buSzPts val="1400"/>
              <a:buNone/>
              <a:defRPr b="0" i="0" sz="1800" u="none" cap="none" strike="noStrike">
                <a:solidFill>
                  <a:schemeClr val="lt1"/>
                </a:solidFill>
                <a:latin typeface="Rockwell"/>
                <a:ea typeface="Rockwell"/>
                <a:cs typeface="Rockwell"/>
                <a:sym typeface="Rockwell"/>
              </a:defRPr>
            </a:lvl9pPr>
          </a:lstStyle>
          <a:p/>
        </p:txBody>
      </p:sp>
      <p:grpSp>
        <p:nvGrpSpPr>
          <p:cNvPr id="105" name="Google Shape;105;p13"/>
          <p:cNvGrpSpPr/>
          <p:nvPr/>
        </p:nvGrpSpPr>
        <p:grpSpPr>
          <a:xfrm>
            <a:off x="11401725" y="6229681"/>
            <a:ext cx="457200" cy="457200"/>
            <a:chOff x="11361456" y="6195813"/>
            <a:chExt cx="548640" cy="548640"/>
          </a:xfrm>
        </p:grpSpPr>
        <p:sp>
          <p:nvSpPr>
            <p:cNvPr id="106" name="Google Shape;106;p13"/>
            <p:cNvSpPr/>
            <p:nvPr/>
          </p:nvSpPr>
          <p:spPr>
            <a:xfrm>
              <a:off x="11361456" y="6195813"/>
              <a:ext cx="548640" cy="548640"/>
            </a:xfrm>
            <a:prstGeom prst="ellipse">
              <a:avLst/>
            </a:prstGeom>
            <a:blipFill rotWithShape="1">
              <a:blip r:embed="rId1">
                <a:alphaModFix/>
              </a:blip>
              <a:tile algn="tl" flip="none" tx="50800" sx="85000" ty="0" sy="85000"/>
            </a:blip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07" name="Google Shape;107;p13"/>
            <p:cNvSpPr/>
            <p:nvPr/>
          </p:nvSpPr>
          <p:spPr>
            <a:xfrm>
              <a:off x="11396488" y="6230844"/>
              <a:ext cx="478576" cy="478578"/>
            </a:xfrm>
            <a:prstGeom prst="ellipse">
              <a:avLst/>
            </a:prstGeom>
            <a:noFill/>
            <a:ln cap="flat" cmpd="sng" w="12700">
              <a:solidFill>
                <a:srgbClr val="FFFFFF"/>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sp>
        <p:nvSpPr>
          <p:cNvPr id="108" name="Google Shape;108;p13"/>
          <p:cNvSpPr txBox="1"/>
          <p:nvPr>
            <p:ph idx="12" type="sldNum"/>
          </p:nvPr>
        </p:nvSpPr>
        <p:spPr>
          <a:xfrm>
            <a:off x="11311128" y="6272784"/>
            <a:ext cx="640080" cy="365125"/>
          </a:xfrm>
          <a:prstGeom prst="rect">
            <a:avLst/>
          </a:prstGeom>
          <a:noFill/>
          <a:ln>
            <a:noFill/>
          </a:ln>
        </p:spPr>
        <p:txBody>
          <a:bodyPr anchorCtr="0" anchor="ctr" bIns="45700" lIns="91425" spcFirstLastPara="1" rIns="91425" wrap="square" tIns="45700">
            <a:noAutofit/>
          </a:bodyPr>
          <a:lstStyle>
            <a:lvl1pPr indent="0" lvl="0" marL="0" marR="0" rtl="0" algn="ctr">
              <a:spcBef>
                <a:spcPts val="0"/>
              </a:spcBef>
              <a:buNone/>
              <a:defRPr b="1" i="0" sz="1400" u="none" cap="none" strike="noStrike">
                <a:solidFill>
                  <a:srgbClr val="FFFFFF"/>
                </a:solidFill>
                <a:latin typeface="Rockwell"/>
                <a:ea typeface="Rockwell"/>
                <a:cs typeface="Rockwell"/>
                <a:sym typeface="Rockwell"/>
              </a:defRPr>
            </a:lvl1pPr>
            <a:lvl2pPr indent="0" lvl="1" marL="0" marR="0" rtl="0" algn="ctr">
              <a:spcBef>
                <a:spcPts val="0"/>
              </a:spcBef>
              <a:buNone/>
              <a:defRPr b="1" i="0" sz="1400" u="none" cap="none" strike="noStrike">
                <a:solidFill>
                  <a:srgbClr val="FFFFFF"/>
                </a:solidFill>
                <a:latin typeface="Rockwell"/>
                <a:ea typeface="Rockwell"/>
                <a:cs typeface="Rockwell"/>
                <a:sym typeface="Rockwell"/>
              </a:defRPr>
            </a:lvl2pPr>
            <a:lvl3pPr indent="0" lvl="2" marL="0" marR="0" rtl="0" algn="ctr">
              <a:spcBef>
                <a:spcPts val="0"/>
              </a:spcBef>
              <a:buNone/>
              <a:defRPr b="1" i="0" sz="1400" u="none" cap="none" strike="noStrike">
                <a:solidFill>
                  <a:srgbClr val="FFFFFF"/>
                </a:solidFill>
                <a:latin typeface="Rockwell"/>
                <a:ea typeface="Rockwell"/>
                <a:cs typeface="Rockwell"/>
                <a:sym typeface="Rockwell"/>
              </a:defRPr>
            </a:lvl3pPr>
            <a:lvl4pPr indent="0" lvl="3" marL="0" marR="0" rtl="0" algn="ctr">
              <a:spcBef>
                <a:spcPts val="0"/>
              </a:spcBef>
              <a:buNone/>
              <a:defRPr b="1" i="0" sz="1400" u="none" cap="none" strike="noStrike">
                <a:solidFill>
                  <a:srgbClr val="FFFFFF"/>
                </a:solidFill>
                <a:latin typeface="Rockwell"/>
                <a:ea typeface="Rockwell"/>
                <a:cs typeface="Rockwell"/>
                <a:sym typeface="Rockwell"/>
              </a:defRPr>
            </a:lvl4pPr>
            <a:lvl5pPr indent="0" lvl="4" marL="0" marR="0" rtl="0" algn="ctr">
              <a:spcBef>
                <a:spcPts val="0"/>
              </a:spcBef>
              <a:buNone/>
              <a:defRPr b="1" i="0" sz="1400" u="none" cap="none" strike="noStrike">
                <a:solidFill>
                  <a:srgbClr val="FFFFFF"/>
                </a:solidFill>
                <a:latin typeface="Rockwell"/>
                <a:ea typeface="Rockwell"/>
                <a:cs typeface="Rockwell"/>
                <a:sym typeface="Rockwell"/>
              </a:defRPr>
            </a:lvl5pPr>
            <a:lvl6pPr indent="0" lvl="5" marL="0" marR="0" rtl="0" algn="ctr">
              <a:spcBef>
                <a:spcPts val="0"/>
              </a:spcBef>
              <a:buNone/>
              <a:defRPr b="1" i="0" sz="1400" u="none" cap="none" strike="noStrike">
                <a:solidFill>
                  <a:srgbClr val="FFFFFF"/>
                </a:solidFill>
                <a:latin typeface="Rockwell"/>
                <a:ea typeface="Rockwell"/>
                <a:cs typeface="Rockwell"/>
                <a:sym typeface="Rockwell"/>
              </a:defRPr>
            </a:lvl6pPr>
            <a:lvl7pPr indent="0" lvl="6" marL="0" marR="0" rtl="0" algn="ctr">
              <a:spcBef>
                <a:spcPts val="0"/>
              </a:spcBef>
              <a:buNone/>
              <a:defRPr b="1" i="0" sz="1400" u="none" cap="none" strike="noStrike">
                <a:solidFill>
                  <a:srgbClr val="FFFFFF"/>
                </a:solidFill>
                <a:latin typeface="Rockwell"/>
                <a:ea typeface="Rockwell"/>
                <a:cs typeface="Rockwell"/>
                <a:sym typeface="Rockwell"/>
              </a:defRPr>
            </a:lvl7pPr>
            <a:lvl8pPr indent="0" lvl="7" marL="0" marR="0" rtl="0" algn="ctr">
              <a:spcBef>
                <a:spcPts val="0"/>
              </a:spcBef>
              <a:buNone/>
              <a:defRPr b="1" i="0" sz="1400" u="none" cap="none" strike="noStrike">
                <a:solidFill>
                  <a:srgbClr val="FFFFFF"/>
                </a:solidFill>
                <a:latin typeface="Rockwell"/>
                <a:ea typeface="Rockwell"/>
                <a:cs typeface="Rockwell"/>
                <a:sym typeface="Rockwell"/>
              </a:defRPr>
            </a:lvl8pPr>
            <a:lvl9pPr indent="0" lvl="8" marL="0" marR="0" rtl="0" algn="ctr">
              <a:spcBef>
                <a:spcPts val="0"/>
              </a:spcBef>
              <a:buNone/>
              <a:defRPr b="1" i="0" sz="1400" u="none" cap="none" strike="noStrike">
                <a:solidFill>
                  <a:srgbClr val="FFFFFF"/>
                </a:solidFill>
                <a:latin typeface="Rockwell"/>
                <a:ea typeface="Rockwell"/>
                <a:cs typeface="Rockwell"/>
                <a:sym typeface="Rockwell"/>
              </a:defRPr>
            </a:lvl9pPr>
          </a:lstStyle>
          <a:p>
            <a:pPr indent="0" lvl="0" marL="0" rtl="0" algn="ctr">
              <a:spcBef>
                <a:spcPts val="0"/>
              </a:spcBef>
              <a:spcAft>
                <a:spcPts val="0"/>
              </a:spcAft>
              <a:buNone/>
            </a:pPr>
            <a:fld id="{00000000-1234-1234-1234-123412341234}" type="slidenum">
              <a:rPr lang="en-GB"/>
              <a:t>‹#›</a:t>
            </a:fld>
            <a:endParaRPr/>
          </a:p>
        </p:txBody>
      </p:sp>
    </p:spTree>
  </p:cSld>
  <p:clrMap accent1="accent1" accent2="accent2" accent3="accent3" accent4="accent4" accent5="accent5" accent6="accent6" bg1="lt1" bg2="dk2" tx1="dk1" tx2="lt2" folHlink="folHlink" hlink="hlink"/>
  <p:sldLayoutIdLst>
    <p:sldLayoutId id="2147483659" r:id="rId2"/>
  </p:sldLayoutIdLst>
  <p:hf dt="0" ftr="0" hdr="0" sldNum="0"/>
  <p:txStyles>
    <p:title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titleStyle>
    <p:body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bodyStyle>
    <p:other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1.xml"/><Relationship Id="rId3" Type="http://schemas.openxmlformats.org/officeDocument/2006/relationships/image" Target="../media/image2.jpg"/><Relationship Id="rId4" Type="http://schemas.openxmlformats.org/officeDocument/2006/relationships/image" Target="../media/image7.png"/></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12.xml"/><Relationship Id="rId2" Type="http://schemas.openxmlformats.org/officeDocument/2006/relationships/notesSlide" Target="../notesSlides/notesSlide2.xml"/><Relationship Id="rId3" Type="http://schemas.openxmlformats.org/officeDocument/2006/relationships/image" Target="../media/image4.png"/><Relationship Id="rId4" Type="http://schemas.openxmlformats.org/officeDocument/2006/relationships/image" Target="../media/image9.png"/><Relationship Id="rId5" Type="http://schemas.openxmlformats.org/officeDocument/2006/relationships/image" Target="../media/image6.png"/></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12.xml"/><Relationship Id="rId2" Type="http://schemas.openxmlformats.org/officeDocument/2006/relationships/notesSlide" Target="../notesSlides/notesSlide3.xml"/><Relationship Id="rId3" Type="http://schemas.openxmlformats.org/officeDocument/2006/relationships/image" Target="../media/image4.png"/><Relationship Id="rId4" Type="http://schemas.openxmlformats.org/officeDocument/2006/relationships/image" Target="../media/image9.png"/><Relationship Id="rId5" Type="http://schemas.openxmlformats.org/officeDocument/2006/relationships/image" Target="../media/image5.png"/></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12.xml"/><Relationship Id="rId2" Type="http://schemas.openxmlformats.org/officeDocument/2006/relationships/notesSlide" Target="../notesSlides/notesSlide4.xml"/><Relationship Id="rId3" Type="http://schemas.openxmlformats.org/officeDocument/2006/relationships/image" Target="../media/image4.png"/><Relationship Id="rId4" Type="http://schemas.openxmlformats.org/officeDocument/2006/relationships/image" Target="../media/image9.png"/><Relationship Id="rId5" Type="http://schemas.openxmlformats.org/officeDocument/2006/relationships/image" Target="../media/image13.png"/></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5.xml"/><Relationship Id="rId3" Type="http://schemas.openxmlformats.org/officeDocument/2006/relationships/image" Target="../media/image9.png"/><Relationship Id="rId4" Type="http://schemas.openxmlformats.org/officeDocument/2006/relationships/image" Target="../media/image1.png"/><Relationship Id="rId5" Type="http://schemas.openxmlformats.org/officeDocument/2006/relationships/image" Target="../media/image10.png"/></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6.xml"/><Relationship Id="rId3" Type="http://schemas.openxmlformats.org/officeDocument/2006/relationships/image" Target="../media/image1.png"/><Relationship Id="rId4" Type="http://schemas.openxmlformats.org/officeDocument/2006/relationships/image" Target="../media/image3.png"/><Relationship Id="rId5" Type="http://schemas.openxmlformats.org/officeDocument/2006/relationships/image" Target="../media/image15.png"/></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12.xml"/><Relationship Id="rId2" Type="http://schemas.openxmlformats.org/officeDocument/2006/relationships/notesSlide" Target="../notesSlides/notesSlide7.xml"/><Relationship Id="rId3" Type="http://schemas.openxmlformats.org/officeDocument/2006/relationships/image" Target="../media/image4.png"/><Relationship Id="rId4" Type="http://schemas.openxmlformats.org/officeDocument/2006/relationships/image" Target="../media/image9.png"/><Relationship Id="rId5" Type="http://schemas.openxmlformats.org/officeDocument/2006/relationships/image" Target="../media/image12.png"/></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12.xml"/><Relationship Id="rId2" Type="http://schemas.openxmlformats.org/officeDocument/2006/relationships/notesSlide" Target="../notesSlides/notesSlide8.xml"/><Relationship Id="rId3" Type="http://schemas.openxmlformats.org/officeDocument/2006/relationships/image" Target="../media/image4.png"/><Relationship Id="rId4" Type="http://schemas.openxmlformats.org/officeDocument/2006/relationships/image" Target="../media/image9.png"/><Relationship Id="rId5" Type="http://schemas.openxmlformats.org/officeDocument/2006/relationships/image" Target="../media/image17.png"/></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9.xml"/><Relationship Id="rId3" Type="http://schemas.openxmlformats.org/officeDocument/2006/relationships/image" Target="../media/image16.png"/><Relationship Id="rId4" Type="http://schemas.openxmlformats.org/officeDocument/2006/relationships/image" Target="../media/image11.png"/><Relationship Id="rId5" Type="http://schemas.openxmlformats.org/officeDocument/2006/relationships/image" Target="../media/image8.png"/></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0.xml"/><Relationship Id="rId3" Type="http://schemas.openxmlformats.org/officeDocument/2006/relationships/image" Target="../media/image1.png"/></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11.xml"/><Relationship Id="rId3" Type="http://schemas.openxmlformats.org/officeDocument/2006/relationships/image" Target="../media/image14.png"/><Relationship Id="rId4" Type="http://schemas.openxmlformats.org/officeDocument/2006/relationships/image" Target="../media/image20.png"/></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2.xml"/><Relationship Id="rId3" Type="http://schemas.openxmlformats.org/officeDocument/2006/relationships/image" Target="../media/image19.png"/><Relationship Id="rId4" Type="http://schemas.openxmlformats.org/officeDocument/2006/relationships/image" Target="../media/image23.png"/><Relationship Id="rId5" Type="http://schemas.openxmlformats.org/officeDocument/2006/relationships/image" Target="../media/image22.png"/><Relationship Id="rId6" Type="http://schemas.openxmlformats.org/officeDocument/2006/relationships/image" Target="../media/image18.png"/><Relationship Id="rId7" Type="http://schemas.openxmlformats.org/officeDocument/2006/relationships/image" Target="../media/image26.png"/></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3.xml"/><Relationship Id="rId3" Type="http://schemas.openxmlformats.org/officeDocument/2006/relationships/image" Target="../media/image19.png"/><Relationship Id="rId4" Type="http://schemas.openxmlformats.org/officeDocument/2006/relationships/image" Target="../media/image24.png"/><Relationship Id="rId5" Type="http://schemas.openxmlformats.org/officeDocument/2006/relationships/hyperlink" Target="https://www.youtube.com/watch?v=Pjrqc6UMDKM&amp;feature=youtu.be" TargetMode="External"/><Relationship Id="rId6" Type="http://schemas.openxmlformats.org/officeDocument/2006/relationships/image" Target="../media/image21.png"/></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4.xml"/><Relationship Id="rId3" Type="http://schemas.openxmlformats.org/officeDocument/2006/relationships/image" Target="../media/image31.png"/></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5.xml"/><Relationship Id="rId3" Type="http://schemas.openxmlformats.org/officeDocument/2006/relationships/image" Target="../media/image30.png"/></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6.xml"/><Relationship Id="rId3" Type="http://schemas.openxmlformats.org/officeDocument/2006/relationships/image" Target="../media/image25.png"/></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7.xml"/><Relationship Id="rId3" Type="http://schemas.openxmlformats.org/officeDocument/2006/relationships/image" Target="../media/image28.png"/></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8.xml"/><Relationship Id="rId3" Type="http://schemas.openxmlformats.org/officeDocument/2006/relationships/image" Target="../media/image29.png"/></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9.xml"/><Relationship Id="rId3" Type="http://schemas.openxmlformats.org/officeDocument/2006/relationships/image" Target="../media/image27.png"/></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20.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21.xml"/><Relationship Id="rId3" Type="http://schemas.openxmlformats.org/officeDocument/2006/relationships/image" Target="../media/image37.jpg"/><Relationship Id="rId4" Type="http://schemas.openxmlformats.org/officeDocument/2006/relationships/image" Target="../media/image34.png"/></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22.xml"/><Relationship Id="rId3" Type="http://schemas.openxmlformats.org/officeDocument/2006/relationships/image" Target="../media/image36.png"/><Relationship Id="rId4" Type="http://schemas.openxmlformats.org/officeDocument/2006/relationships/image" Target="../media/image32.png"/><Relationship Id="rId5" Type="http://schemas.openxmlformats.org/officeDocument/2006/relationships/image" Target="../media/image33.png"/><Relationship Id="rId6" Type="http://schemas.openxmlformats.org/officeDocument/2006/relationships/hyperlink" Target="https://www.youtube.com/watch?v=ErSjc1PEGKE" TargetMode="Externa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23.xml"/><Relationship Id="rId3" Type="http://schemas.openxmlformats.org/officeDocument/2006/relationships/image" Target="../media/image36.png"/><Relationship Id="rId4" Type="http://schemas.openxmlformats.org/officeDocument/2006/relationships/image" Target="../media/image32.png"/><Relationship Id="rId5" Type="http://schemas.openxmlformats.org/officeDocument/2006/relationships/image" Target="../media/image35.png"/><Relationship Id="rId6" Type="http://schemas.openxmlformats.org/officeDocument/2006/relationships/image" Target="../media/image38.png"/></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24.xml"/><Relationship Id="rId3" Type="http://schemas.openxmlformats.org/officeDocument/2006/relationships/image" Target="../media/image36.png"/><Relationship Id="rId4" Type="http://schemas.openxmlformats.org/officeDocument/2006/relationships/image" Target="../media/image39.png"/><Relationship Id="rId5" Type="http://schemas.openxmlformats.org/officeDocument/2006/relationships/image" Target="../media/image62.png"/></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25.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26.xml"/><Relationship Id="rId3" Type="http://schemas.openxmlformats.org/officeDocument/2006/relationships/image" Target="../media/image36.png"/><Relationship Id="rId4" Type="http://schemas.openxmlformats.org/officeDocument/2006/relationships/image" Target="../media/image40.png"/><Relationship Id="rId5" Type="http://schemas.openxmlformats.org/officeDocument/2006/relationships/image" Target="../media/image46.png"/><Relationship Id="rId6" Type="http://schemas.openxmlformats.org/officeDocument/2006/relationships/image" Target="../media/image49.png"/><Relationship Id="rId7" Type="http://schemas.openxmlformats.org/officeDocument/2006/relationships/image" Target="../media/image41.png"/><Relationship Id="rId8" Type="http://schemas.openxmlformats.org/officeDocument/2006/relationships/image" Target="../media/image48.png"/></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27.xml"/><Relationship Id="rId3" Type="http://schemas.openxmlformats.org/officeDocument/2006/relationships/image" Target="../media/image43.png"/><Relationship Id="rId4" Type="http://schemas.openxmlformats.org/officeDocument/2006/relationships/image" Target="../media/image42.png"/></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28.xml"/><Relationship Id="rId3" Type="http://schemas.openxmlformats.org/officeDocument/2006/relationships/image" Target="../media/image43.png"/><Relationship Id="rId4" Type="http://schemas.openxmlformats.org/officeDocument/2006/relationships/image" Target="../media/image47.png"/><Relationship Id="rId5" Type="http://schemas.openxmlformats.org/officeDocument/2006/relationships/image" Target="../media/image45.png"/></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29.xml"/><Relationship Id="rId3" Type="http://schemas.openxmlformats.org/officeDocument/2006/relationships/image" Target="../media/image43.png"/><Relationship Id="rId4" Type="http://schemas.openxmlformats.org/officeDocument/2006/relationships/image" Target="../media/image44.png"/><Relationship Id="rId5" Type="http://schemas.openxmlformats.org/officeDocument/2006/relationships/hyperlink" Target="https://www.youtube.com/watch?v=mNBmG24djoY" TargetMode="External"/><Relationship Id="rId6" Type="http://schemas.openxmlformats.org/officeDocument/2006/relationships/image" Target="../media/image42.png"/></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30.xml"/><Relationship Id="rId3" Type="http://schemas.openxmlformats.org/officeDocument/2006/relationships/image" Target="../media/image43.png"/><Relationship Id="rId4" Type="http://schemas.openxmlformats.org/officeDocument/2006/relationships/image" Target="../media/image44.png"/><Relationship Id="rId5" Type="http://schemas.openxmlformats.org/officeDocument/2006/relationships/image" Target="../media/image57.png"/></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31.xml"/><Relationship Id="rId3" Type="http://schemas.openxmlformats.org/officeDocument/2006/relationships/image" Target="../media/image43.png"/><Relationship Id="rId4" Type="http://schemas.openxmlformats.org/officeDocument/2006/relationships/image" Target="../media/image45.png"/><Relationship Id="rId5" Type="http://schemas.openxmlformats.org/officeDocument/2006/relationships/image" Target="../media/image51.png"/><Relationship Id="rId6" Type="http://schemas.openxmlformats.org/officeDocument/2006/relationships/image" Target="../media/image55.png"/><Relationship Id="rId7" Type="http://schemas.openxmlformats.org/officeDocument/2006/relationships/image" Target="../media/image52.png"/><Relationship Id="rId8" Type="http://schemas.openxmlformats.org/officeDocument/2006/relationships/image" Target="../media/image50.png"/></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32.xml"/><Relationship Id="rId3" Type="http://schemas.openxmlformats.org/officeDocument/2006/relationships/image" Target="../media/image53.png"/></Relationships>
</file>

<file path=ppt/slides/_rels/slide33.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33.xml"/><Relationship Id="rId3" Type="http://schemas.openxmlformats.org/officeDocument/2006/relationships/image" Target="../media/image60.png"/></Relationships>
</file>

<file path=ppt/slides/_rels/slide34.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34.xml"/><Relationship Id="rId3" Type="http://schemas.openxmlformats.org/officeDocument/2006/relationships/image" Target="../media/image59.png"/></Relationships>
</file>

<file path=ppt/slides/_rels/slide35.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35.xml"/><Relationship Id="rId3" Type="http://schemas.openxmlformats.org/officeDocument/2006/relationships/image" Target="../media/image54.png"/></Relationships>
</file>

<file path=ppt/slides/_rels/slide36.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36.xml"/><Relationship Id="rId3" Type="http://schemas.openxmlformats.org/officeDocument/2006/relationships/image" Target="../media/image56.png"/></Relationships>
</file>

<file path=ppt/slides/_rels/slide37.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37.xml"/><Relationship Id="rId3" Type="http://schemas.openxmlformats.org/officeDocument/2006/relationships/image" Target="../media/image58.png"/></Relationships>
</file>

<file path=ppt/slides/_rels/slide38.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38.xml"/><Relationship Id="rId3" Type="http://schemas.openxmlformats.org/officeDocument/2006/relationships/image" Target="../media/image61.png"/></Relationships>
</file>

<file path=ppt/slides/slide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chemeClr val="lt1"/>
        </a:solidFill>
      </p:bgPr>
    </p:bg>
    <p:spTree>
      <p:nvGrpSpPr>
        <p:cNvPr id="118" name="Shape 118"/>
        <p:cNvGrpSpPr/>
        <p:nvPr/>
      </p:nvGrpSpPr>
      <p:grpSpPr>
        <a:xfrm>
          <a:off x="0" y="0"/>
          <a:ext cx="0" cy="0"/>
          <a:chOff x="0" y="0"/>
          <a:chExt cx="0" cy="0"/>
        </a:xfrm>
      </p:grpSpPr>
      <p:sp>
        <p:nvSpPr>
          <p:cNvPr id="119" name="Google Shape;119;p15"/>
          <p:cNvSpPr/>
          <p:nvPr/>
        </p:nvSpPr>
        <p:spPr>
          <a:xfrm>
            <a:off x="0" y="-1"/>
            <a:ext cx="12192000" cy="6858001"/>
          </a:xfrm>
          <a:prstGeom prst="rect">
            <a:avLst/>
          </a:prstGeom>
          <a:solidFill>
            <a:schemeClr val="lt1"/>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b="0" i="0" sz="1800" u="none" cap="none" strike="noStrike">
              <a:solidFill>
                <a:schemeClr val="lt1"/>
              </a:solidFill>
              <a:latin typeface="Rockwell"/>
              <a:ea typeface="Rockwell"/>
              <a:cs typeface="Rockwell"/>
              <a:sym typeface="Rockwell"/>
            </a:endParaRPr>
          </a:p>
        </p:txBody>
      </p:sp>
      <p:pic>
        <p:nvPicPr>
          <p:cNvPr id="120" name="Google Shape;120;p15"/>
          <p:cNvPicPr preferRelativeResize="0"/>
          <p:nvPr/>
        </p:nvPicPr>
        <p:blipFill rotWithShape="1">
          <a:blip r:embed="rId3">
            <a:alphaModFix/>
          </a:blip>
          <a:srcRect b="14510" l="0" r="0" t="1220"/>
          <a:stretch/>
        </p:blipFill>
        <p:spPr>
          <a:xfrm>
            <a:off x="20" y="10"/>
            <a:ext cx="12191980" cy="6857989"/>
          </a:xfrm>
          <a:prstGeom prst="rect">
            <a:avLst/>
          </a:prstGeom>
          <a:noFill/>
          <a:ln>
            <a:noFill/>
          </a:ln>
        </p:spPr>
      </p:pic>
      <p:sp>
        <p:nvSpPr>
          <p:cNvPr id="121" name="Google Shape;121;p15"/>
          <p:cNvSpPr/>
          <p:nvPr/>
        </p:nvSpPr>
        <p:spPr>
          <a:xfrm>
            <a:off x="0" y="1"/>
            <a:ext cx="12192000" cy="6857999"/>
          </a:xfrm>
          <a:prstGeom prst="rect">
            <a:avLst/>
          </a:prstGeom>
          <a:solidFill>
            <a:schemeClr val="dk1">
              <a:alpha val="20000"/>
            </a:schemeClr>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b="0" i="0" sz="1800" u="none" cap="none" strike="noStrike">
              <a:solidFill>
                <a:schemeClr val="lt1"/>
              </a:solidFill>
              <a:latin typeface="Rockwell"/>
              <a:ea typeface="Rockwell"/>
              <a:cs typeface="Rockwell"/>
              <a:sym typeface="Rockwell"/>
            </a:endParaRPr>
          </a:p>
        </p:txBody>
      </p:sp>
      <p:sp>
        <p:nvSpPr>
          <p:cNvPr id="122" name="Google Shape;122;p15"/>
          <p:cNvSpPr/>
          <p:nvPr/>
        </p:nvSpPr>
        <p:spPr>
          <a:xfrm>
            <a:off x="1524" y="0"/>
            <a:ext cx="12188952" cy="6858000"/>
          </a:xfrm>
          <a:prstGeom prst="rect">
            <a:avLst/>
          </a:prstGeom>
          <a:blipFill rotWithShape="1">
            <a:blip r:embed="rId4">
              <a:alphaModFix amt="30000"/>
            </a:blip>
            <a:tile algn="ctr" flip="xy" tx="0" sx="92000" ty="-762000" sy="89000"/>
          </a:blip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b="0" i="0" sz="1800" u="none" cap="none" strike="noStrike">
              <a:solidFill>
                <a:schemeClr val="lt1"/>
              </a:solidFill>
              <a:latin typeface="Rockwell"/>
              <a:ea typeface="Rockwell"/>
              <a:cs typeface="Rockwell"/>
              <a:sym typeface="Rockwell"/>
            </a:endParaRPr>
          </a:p>
        </p:txBody>
      </p:sp>
      <p:sp>
        <p:nvSpPr>
          <p:cNvPr id="123" name="Google Shape;123;p15"/>
          <p:cNvSpPr txBox="1"/>
          <p:nvPr>
            <p:ph type="ctrTitle"/>
          </p:nvPr>
        </p:nvSpPr>
        <p:spPr>
          <a:xfrm>
            <a:off x="1051560" y="1432223"/>
            <a:ext cx="9966960" cy="3035808"/>
          </a:xfrm>
          <a:prstGeom prst="rect">
            <a:avLst/>
          </a:prstGeom>
          <a:noFill/>
          <a:ln>
            <a:noFill/>
          </a:ln>
        </p:spPr>
        <p:txBody>
          <a:bodyPr anchorCtr="0" anchor="b" bIns="45700" lIns="91425" spcFirstLastPara="1" rIns="91425" wrap="square" tIns="45700">
            <a:normAutofit/>
          </a:bodyPr>
          <a:lstStyle/>
          <a:p>
            <a:pPr indent="0" lvl="0" marL="0" rtl="0" algn="l">
              <a:lnSpc>
                <a:spcPct val="80000"/>
              </a:lnSpc>
              <a:spcBef>
                <a:spcPts val="0"/>
              </a:spcBef>
              <a:spcAft>
                <a:spcPts val="0"/>
              </a:spcAft>
              <a:buClr>
                <a:srgbClr val="FFFFFF"/>
              </a:buClr>
              <a:buSzPts val="9600"/>
              <a:buFont typeface="Rockwell"/>
              <a:buNone/>
            </a:pPr>
            <a:r>
              <a:rPr lang="en-GB">
                <a:solidFill>
                  <a:srgbClr val="FFFFFF"/>
                </a:solidFill>
              </a:rPr>
              <a:t>REVISION </a:t>
            </a:r>
            <a:endParaRPr/>
          </a:p>
        </p:txBody>
      </p:sp>
      <p:sp>
        <p:nvSpPr>
          <p:cNvPr id="124" name="Google Shape;124;p15"/>
          <p:cNvSpPr txBox="1"/>
          <p:nvPr>
            <p:ph idx="1" type="subTitle"/>
          </p:nvPr>
        </p:nvSpPr>
        <p:spPr>
          <a:xfrm>
            <a:off x="1069848" y="4389120"/>
            <a:ext cx="7891272" cy="1069848"/>
          </a:xfrm>
          <a:prstGeom prst="rect">
            <a:avLst/>
          </a:prstGeom>
          <a:noFill/>
          <a:ln>
            <a:noFill/>
          </a:ln>
        </p:spPr>
        <p:txBody>
          <a:bodyPr anchorCtr="0" anchor="t" bIns="45700" lIns="91425" spcFirstLastPara="1" rIns="91425" wrap="square" tIns="45700">
            <a:normAutofit/>
          </a:bodyPr>
          <a:lstStyle/>
          <a:p>
            <a:pPr indent="0" lvl="0" marL="0" rtl="0" algn="l">
              <a:lnSpc>
                <a:spcPct val="90000"/>
              </a:lnSpc>
              <a:spcBef>
                <a:spcPts val="0"/>
              </a:spcBef>
              <a:spcAft>
                <a:spcPts val="0"/>
              </a:spcAft>
              <a:buSzPts val="1870"/>
              <a:buNone/>
            </a:pPr>
            <a:r>
              <a:rPr lang="en-GB">
                <a:solidFill>
                  <a:srgbClr val="FFFFFF"/>
                </a:solidFill>
              </a:rPr>
              <a:t>What not to do… </a:t>
            </a:r>
            <a:endParaRPr/>
          </a:p>
        </p:txBody>
      </p:sp>
    </p:spTree>
  </p:cSld>
  <p:clrMapOvr>
    <a:masterClrMapping/>
  </p:clrMapOvr>
</p:sld>
</file>

<file path=ppt/slides/slide2.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blipFill rotWithShape="1">
          <a:blip r:embed="rId3">
            <a:alphaModFix/>
          </a:blip>
          <a:tile algn="tl" flip="none" tx="0" sx="100000" ty="0" sy="100000"/>
        </a:blipFill>
      </p:bgPr>
    </p:bg>
    <p:spTree>
      <p:nvGrpSpPr>
        <p:cNvPr id="128" name="Shape 128"/>
        <p:cNvGrpSpPr/>
        <p:nvPr/>
      </p:nvGrpSpPr>
      <p:grpSpPr>
        <a:xfrm>
          <a:off x="0" y="0"/>
          <a:ext cx="0" cy="0"/>
          <a:chOff x="0" y="0"/>
          <a:chExt cx="0" cy="0"/>
        </a:xfrm>
      </p:grpSpPr>
      <p:grpSp>
        <p:nvGrpSpPr>
          <p:cNvPr id="129" name="Google Shape;129;p16"/>
          <p:cNvGrpSpPr/>
          <p:nvPr/>
        </p:nvGrpSpPr>
        <p:grpSpPr>
          <a:xfrm>
            <a:off x="11401725" y="6229681"/>
            <a:ext cx="457200" cy="457200"/>
            <a:chOff x="11361456" y="6195813"/>
            <a:chExt cx="548640" cy="548640"/>
          </a:xfrm>
        </p:grpSpPr>
        <p:sp>
          <p:nvSpPr>
            <p:cNvPr id="130" name="Google Shape;130;p16"/>
            <p:cNvSpPr/>
            <p:nvPr/>
          </p:nvSpPr>
          <p:spPr>
            <a:xfrm>
              <a:off x="11361456" y="6195813"/>
              <a:ext cx="548640" cy="548640"/>
            </a:xfrm>
            <a:prstGeom prst="ellipse">
              <a:avLst/>
            </a:prstGeom>
            <a:blipFill rotWithShape="1">
              <a:blip r:embed="rId4">
                <a:alphaModFix/>
              </a:blip>
              <a:tile algn="tl" flip="none" tx="50800" sx="85000" ty="0" sy="85000"/>
            </a:blip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31" name="Google Shape;131;p16"/>
            <p:cNvSpPr/>
            <p:nvPr/>
          </p:nvSpPr>
          <p:spPr>
            <a:xfrm>
              <a:off x="11396488" y="6230844"/>
              <a:ext cx="478576" cy="478578"/>
            </a:xfrm>
            <a:prstGeom prst="ellipse">
              <a:avLst/>
            </a:prstGeom>
            <a:noFill/>
            <a:ln cap="flat" cmpd="sng" w="12700">
              <a:solidFill>
                <a:srgbClr val="FFFFFF"/>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sp>
        <p:nvSpPr>
          <p:cNvPr id="132" name="Google Shape;132;p16"/>
          <p:cNvSpPr/>
          <p:nvPr/>
        </p:nvSpPr>
        <p:spPr>
          <a:xfrm>
            <a:off x="641684" y="2005"/>
            <a:ext cx="10908632" cy="6853991"/>
          </a:xfrm>
          <a:custGeom>
            <a:rect b="b" l="l" r="r" t="t"/>
            <a:pathLst>
              <a:path extrusionOk="0" h="6853991" w="10908632">
                <a:moveTo>
                  <a:pt x="9059740" y="0"/>
                </a:moveTo>
                <a:lnTo>
                  <a:pt x="9694921" y="0"/>
                </a:lnTo>
                <a:lnTo>
                  <a:pt x="9825053" y="165594"/>
                </a:lnTo>
                <a:cubicBezTo>
                  <a:pt x="10505610" y="1075607"/>
                  <a:pt x="10908632" y="2205238"/>
                  <a:pt x="10908632" y="3429000"/>
                </a:cubicBezTo>
                <a:cubicBezTo>
                  <a:pt x="10908632" y="4652762"/>
                  <a:pt x="10505610" y="5782393"/>
                  <a:pt x="9825053" y="6692406"/>
                </a:cubicBezTo>
                <a:lnTo>
                  <a:pt x="9698072" y="6853991"/>
                </a:lnTo>
                <a:lnTo>
                  <a:pt x="9063562" y="6853991"/>
                </a:lnTo>
                <a:lnTo>
                  <a:pt x="9138428" y="6775466"/>
                </a:lnTo>
                <a:cubicBezTo>
                  <a:pt x="9941761" y="5891604"/>
                  <a:pt x="10431379" y="4717480"/>
                  <a:pt x="10431379" y="3429000"/>
                </a:cubicBezTo>
                <a:cubicBezTo>
                  <a:pt x="10431379" y="2140521"/>
                  <a:pt x="9941761" y="966397"/>
                  <a:pt x="9138428" y="82534"/>
                </a:cubicBezTo>
                <a:close/>
                <a:moveTo>
                  <a:pt x="2037821" y="0"/>
                </a:moveTo>
                <a:lnTo>
                  <a:pt x="8870811" y="0"/>
                </a:lnTo>
                <a:lnTo>
                  <a:pt x="8877212" y="6103"/>
                </a:lnTo>
                <a:cubicBezTo>
                  <a:pt x="9753207" y="882099"/>
                  <a:pt x="10295021" y="2092275"/>
                  <a:pt x="10295021" y="3429000"/>
                </a:cubicBezTo>
                <a:cubicBezTo>
                  <a:pt x="10295021" y="4765725"/>
                  <a:pt x="9753207" y="5975902"/>
                  <a:pt x="8877212" y="6851897"/>
                </a:cubicBezTo>
                <a:lnTo>
                  <a:pt x="8875015" y="6853991"/>
                </a:lnTo>
                <a:lnTo>
                  <a:pt x="2033617" y="6853991"/>
                </a:lnTo>
                <a:lnTo>
                  <a:pt x="2031421" y="6851897"/>
                </a:lnTo>
                <a:cubicBezTo>
                  <a:pt x="1155426" y="5975902"/>
                  <a:pt x="613611" y="4765725"/>
                  <a:pt x="613611" y="3429000"/>
                </a:cubicBezTo>
                <a:cubicBezTo>
                  <a:pt x="613611" y="2092275"/>
                  <a:pt x="1155425" y="882099"/>
                  <a:pt x="2031420" y="6103"/>
                </a:cubicBezTo>
                <a:close/>
                <a:moveTo>
                  <a:pt x="1213711" y="0"/>
                </a:moveTo>
                <a:lnTo>
                  <a:pt x="1848893" y="0"/>
                </a:lnTo>
                <a:lnTo>
                  <a:pt x="1770204" y="82534"/>
                </a:lnTo>
                <a:cubicBezTo>
                  <a:pt x="966871" y="966397"/>
                  <a:pt x="477253" y="2140521"/>
                  <a:pt x="477253" y="3429000"/>
                </a:cubicBezTo>
                <a:cubicBezTo>
                  <a:pt x="477253" y="4717480"/>
                  <a:pt x="966872" y="5891604"/>
                  <a:pt x="1770204" y="6775466"/>
                </a:cubicBezTo>
                <a:lnTo>
                  <a:pt x="1845071" y="6853991"/>
                </a:lnTo>
                <a:lnTo>
                  <a:pt x="1210561" y="6853991"/>
                </a:lnTo>
                <a:lnTo>
                  <a:pt x="1083579" y="6692406"/>
                </a:lnTo>
                <a:cubicBezTo>
                  <a:pt x="403022" y="5782393"/>
                  <a:pt x="0" y="4652762"/>
                  <a:pt x="0" y="3429000"/>
                </a:cubicBezTo>
                <a:cubicBezTo>
                  <a:pt x="0" y="2205238"/>
                  <a:pt x="403022" y="1075607"/>
                  <a:pt x="1083579" y="165594"/>
                </a:cubicBezTo>
                <a:close/>
              </a:path>
            </a:pathLst>
          </a:custGeom>
          <a:solidFill>
            <a:srgbClr val="FEFEFE"/>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b="0" i="0" sz="1800" u="none" cap="none" strike="noStrike">
              <a:solidFill>
                <a:schemeClr val="lt1"/>
              </a:solidFill>
              <a:latin typeface="Rockwell"/>
              <a:ea typeface="Rockwell"/>
              <a:cs typeface="Rockwell"/>
              <a:sym typeface="Rockwell"/>
            </a:endParaRPr>
          </a:p>
        </p:txBody>
      </p:sp>
      <p:pic>
        <p:nvPicPr>
          <p:cNvPr id="133" name="Google Shape;133;p16"/>
          <p:cNvPicPr preferRelativeResize="0"/>
          <p:nvPr/>
        </p:nvPicPr>
        <p:blipFill rotWithShape="1">
          <a:blip r:embed="rId5">
            <a:alphaModFix/>
          </a:blip>
          <a:srcRect b="0" l="0" r="0" t="0"/>
          <a:stretch/>
        </p:blipFill>
        <p:spPr>
          <a:xfrm>
            <a:off x="2758561" y="1535004"/>
            <a:ext cx="6674879" cy="3787992"/>
          </a:xfrm>
          <a:prstGeom prst="rect">
            <a:avLst/>
          </a:prstGeom>
          <a:noFill/>
          <a:ln>
            <a:noFill/>
          </a:ln>
        </p:spPr>
      </p:pic>
    </p:spTree>
  </p:cSld>
  <p:clrMapOvr>
    <a:masterClrMapping/>
  </p:clrMapOvr>
</p:sld>
</file>

<file path=ppt/slides/slide3.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blipFill rotWithShape="1">
          <a:blip r:embed="rId3">
            <a:alphaModFix/>
          </a:blip>
          <a:tile algn="tl" flip="none" tx="0" sx="100000" ty="0" sy="100000"/>
        </a:blipFill>
      </p:bgPr>
    </p:bg>
    <p:spTree>
      <p:nvGrpSpPr>
        <p:cNvPr id="137" name="Shape 137"/>
        <p:cNvGrpSpPr/>
        <p:nvPr/>
      </p:nvGrpSpPr>
      <p:grpSpPr>
        <a:xfrm>
          <a:off x="0" y="0"/>
          <a:ext cx="0" cy="0"/>
          <a:chOff x="0" y="0"/>
          <a:chExt cx="0" cy="0"/>
        </a:xfrm>
      </p:grpSpPr>
      <p:grpSp>
        <p:nvGrpSpPr>
          <p:cNvPr id="138" name="Google Shape;138;p17"/>
          <p:cNvGrpSpPr/>
          <p:nvPr/>
        </p:nvGrpSpPr>
        <p:grpSpPr>
          <a:xfrm>
            <a:off x="11401725" y="6229681"/>
            <a:ext cx="457200" cy="457200"/>
            <a:chOff x="11361456" y="6195813"/>
            <a:chExt cx="548640" cy="548640"/>
          </a:xfrm>
        </p:grpSpPr>
        <p:sp>
          <p:nvSpPr>
            <p:cNvPr id="139" name="Google Shape;139;p17"/>
            <p:cNvSpPr/>
            <p:nvPr/>
          </p:nvSpPr>
          <p:spPr>
            <a:xfrm>
              <a:off x="11361456" y="6195813"/>
              <a:ext cx="548640" cy="548640"/>
            </a:xfrm>
            <a:prstGeom prst="ellipse">
              <a:avLst/>
            </a:prstGeom>
            <a:blipFill rotWithShape="1">
              <a:blip r:embed="rId4">
                <a:alphaModFix/>
              </a:blip>
              <a:tile algn="tl" flip="none" tx="50800" sx="85000" ty="0" sy="85000"/>
            </a:blip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40" name="Google Shape;140;p17"/>
            <p:cNvSpPr/>
            <p:nvPr/>
          </p:nvSpPr>
          <p:spPr>
            <a:xfrm>
              <a:off x="11396488" y="6230844"/>
              <a:ext cx="478576" cy="478578"/>
            </a:xfrm>
            <a:prstGeom prst="ellipse">
              <a:avLst/>
            </a:prstGeom>
            <a:noFill/>
            <a:ln cap="flat" cmpd="sng" w="12700">
              <a:solidFill>
                <a:srgbClr val="FFFFFF"/>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sp>
        <p:nvSpPr>
          <p:cNvPr id="141" name="Google Shape;141;p17"/>
          <p:cNvSpPr/>
          <p:nvPr/>
        </p:nvSpPr>
        <p:spPr>
          <a:xfrm>
            <a:off x="641684" y="2005"/>
            <a:ext cx="10908632" cy="6853991"/>
          </a:xfrm>
          <a:custGeom>
            <a:rect b="b" l="l" r="r" t="t"/>
            <a:pathLst>
              <a:path extrusionOk="0" h="6853991" w="10908632">
                <a:moveTo>
                  <a:pt x="9059740" y="0"/>
                </a:moveTo>
                <a:lnTo>
                  <a:pt x="9694921" y="0"/>
                </a:lnTo>
                <a:lnTo>
                  <a:pt x="9825053" y="165594"/>
                </a:lnTo>
                <a:cubicBezTo>
                  <a:pt x="10505610" y="1075607"/>
                  <a:pt x="10908632" y="2205238"/>
                  <a:pt x="10908632" y="3429000"/>
                </a:cubicBezTo>
                <a:cubicBezTo>
                  <a:pt x="10908632" y="4652762"/>
                  <a:pt x="10505610" y="5782393"/>
                  <a:pt x="9825053" y="6692406"/>
                </a:cubicBezTo>
                <a:lnTo>
                  <a:pt x="9698072" y="6853991"/>
                </a:lnTo>
                <a:lnTo>
                  <a:pt x="9063562" y="6853991"/>
                </a:lnTo>
                <a:lnTo>
                  <a:pt x="9138428" y="6775466"/>
                </a:lnTo>
                <a:cubicBezTo>
                  <a:pt x="9941761" y="5891604"/>
                  <a:pt x="10431379" y="4717480"/>
                  <a:pt x="10431379" y="3429000"/>
                </a:cubicBezTo>
                <a:cubicBezTo>
                  <a:pt x="10431379" y="2140521"/>
                  <a:pt x="9941761" y="966397"/>
                  <a:pt x="9138428" y="82534"/>
                </a:cubicBezTo>
                <a:close/>
                <a:moveTo>
                  <a:pt x="2037821" y="0"/>
                </a:moveTo>
                <a:lnTo>
                  <a:pt x="8870811" y="0"/>
                </a:lnTo>
                <a:lnTo>
                  <a:pt x="8877212" y="6103"/>
                </a:lnTo>
                <a:cubicBezTo>
                  <a:pt x="9753207" y="882099"/>
                  <a:pt x="10295021" y="2092275"/>
                  <a:pt x="10295021" y="3429000"/>
                </a:cubicBezTo>
                <a:cubicBezTo>
                  <a:pt x="10295021" y="4765725"/>
                  <a:pt x="9753207" y="5975902"/>
                  <a:pt x="8877212" y="6851897"/>
                </a:cubicBezTo>
                <a:lnTo>
                  <a:pt x="8875015" y="6853991"/>
                </a:lnTo>
                <a:lnTo>
                  <a:pt x="2033617" y="6853991"/>
                </a:lnTo>
                <a:lnTo>
                  <a:pt x="2031421" y="6851897"/>
                </a:lnTo>
                <a:cubicBezTo>
                  <a:pt x="1155426" y="5975902"/>
                  <a:pt x="613611" y="4765725"/>
                  <a:pt x="613611" y="3429000"/>
                </a:cubicBezTo>
                <a:cubicBezTo>
                  <a:pt x="613611" y="2092275"/>
                  <a:pt x="1155425" y="882099"/>
                  <a:pt x="2031420" y="6103"/>
                </a:cubicBezTo>
                <a:close/>
                <a:moveTo>
                  <a:pt x="1213711" y="0"/>
                </a:moveTo>
                <a:lnTo>
                  <a:pt x="1848893" y="0"/>
                </a:lnTo>
                <a:lnTo>
                  <a:pt x="1770204" y="82534"/>
                </a:lnTo>
                <a:cubicBezTo>
                  <a:pt x="966871" y="966397"/>
                  <a:pt x="477253" y="2140521"/>
                  <a:pt x="477253" y="3429000"/>
                </a:cubicBezTo>
                <a:cubicBezTo>
                  <a:pt x="477253" y="4717480"/>
                  <a:pt x="966872" y="5891604"/>
                  <a:pt x="1770204" y="6775466"/>
                </a:cubicBezTo>
                <a:lnTo>
                  <a:pt x="1845071" y="6853991"/>
                </a:lnTo>
                <a:lnTo>
                  <a:pt x="1210561" y="6853991"/>
                </a:lnTo>
                <a:lnTo>
                  <a:pt x="1083579" y="6692406"/>
                </a:lnTo>
                <a:cubicBezTo>
                  <a:pt x="403022" y="5782393"/>
                  <a:pt x="0" y="4652762"/>
                  <a:pt x="0" y="3429000"/>
                </a:cubicBezTo>
                <a:cubicBezTo>
                  <a:pt x="0" y="2205238"/>
                  <a:pt x="403022" y="1075607"/>
                  <a:pt x="1083579" y="165594"/>
                </a:cubicBezTo>
                <a:close/>
              </a:path>
            </a:pathLst>
          </a:custGeom>
          <a:solidFill>
            <a:srgbClr val="FEFEFE"/>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b="0" i="0" sz="1800" u="none" cap="none" strike="noStrike">
              <a:solidFill>
                <a:schemeClr val="lt1"/>
              </a:solidFill>
              <a:latin typeface="Rockwell"/>
              <a:ea typeface="Rockwell"/>
              <a:cs typeface="Rockwell"/>
              <a:sym typeface="Rockwell"/>
            </a:endParaRPr>
          </a:p>
        </p:txBody>
      </p:sp>
      <p:pic>
        <p:nvPicPr>
          <p:cNvPr id="142" name="Google Shape;142;p17"/>
          <p:cNvPicPr preferRelativeResize="0"/>
          <p:nvPr/>
        </p:nvPicPr>
        <p:blipFill rotWithShape="1">
          <a:blip r:embed="rId5">
            <a:alphaModFix/>
          </a:blip>
          <a:srcRect b="0" l="0" r="0" t="0"/>
          <a:stretch/>
        </p:blipFill>
        <p:spPr>
          <a:xfrm>
            <a:off x="2758561" y="1226291"/>
            <a:ext cx="6674879" cy="4405418"/>
          </a:xfrm>
          <a:prstGeom prst="rect">
            <a:avLst/>
          </a:prstGeom>
          <a:noFill/>
          <a:ln>
            <a:noFill/>
          </a:ln>
        </p:spPr>
      </p:pic>
    </p:spTree>
  </p:cSld>
  <p:clrMapOvr>
    <a:masterClrMapping/>
  </p:clrMapOvr>
</p:sld>
</file>

<file path=ppt/slides/slide4.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blipFill rotWithShape="1">
          <a:blip r:embed="rId3">
            <a:alphaModFix/>
          </a:blip>
          <a:tile algn="tl" flip="none" tx="0" sx="100000" ty="0" sy="100000"/>
        </a:blipFill>
      </p:bgPr>
    </p:bg>
    <p:spTree>
      <p:nvGrpSpPr>
        <p:cNvPr id="146" name="Shape 146"/>
        <p:cNvGrpSpPr/>
        <p:nvPr/>
      </p:nvGrpSpPr>
      <p:grpSpPr>
        <a:xfrm>
          <a:off x="0" y="0"/>
          <a:ext cx="0" cy="0"/>
          <a:chOff x="0" y="0"/>
          <a:chExt cx="0" cy="0"/>
        </a:xfrm>
      </p:grpSpPr>
      <p:grpSp>
        <p:nvGrpSpPr>
          <p:cNvPr id="147" name="Google Shape;147;p18"/>
          <p:cNvGrpSpPr/>
          <p:nvPr/>
        </p:nvGrpSpPr>
        <p:grpSpPr>
          <a:xfrm>
            <a:off x="11401725" y="6229681"/>
            <a:ext cx="457200" cy="457200"/>
            <a:chOff x="11361456" y="6195813"/>
            <a:chExt cx="548640" cy="548640"/>
          </a:xfrm>
        </p:grpSpPr>
        <p:sp>
          <p:nvSpPr>
            <p:cNvPr id="148" name="Google Shape;148;p18"/>
            <p:cNvSpPr/>
            <p:nvPr/>
          </p:nvSpPr>
          <p:spPr>
            <a:xfrm>
              <a:off x="11361456" y="6195813"/>
              <a:ext cx="548640" cy="548640"/>
            </a:xfrm>
            <a:prstGeom prst="ellipse">
              <a:avLst/>
            </a:prstGeom>
            <a:blipFill rotWithShape="1">
              <a:blip r:embed="rId4">
                <a:alphaModFix/>
              </a:blip>
              <a:tile algn="tl" flip="none" tx="50800" sx="85000" ty="0" sy="85000"/>
            </a:blip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49" name="Google Shape;149;p18"/>
            <p:cNvSpPr/>
            <p:nvPr/>
          </p:nvSpPr>
          <p:spPr>
            <a:xfrm>
              <a:off x="11396488" y="6230844"/>
              <a:ext cx="478576" cy="478578"/>
            </a:xfrm>
            <a:prstGeom prst="ellipse">
              <a:avLst/>
            </a:prstGeom>
            <a:noFill/>
            <a:ln cap="flat" cmpd="sng" w="12700">
              <a:solidFill>
                <a:srgbClr val="FFFFFF"/>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sp>
        <p:nvSpPr>
          <p:cNvPr id="150" name="Google Shape;150;p18"/>
          <p:cNvSpPr/>
          <p:nvPr/>
        </p:nvSpPr>
        <p:spPr>
          <a:xfrm>
            <a:off x="641684" y="2005"/>
            <a:ext cx="10908632" cy="6853991"/>
          </a:xfrm>
          <a:custGeom>
            <a:rect b="b" l="l" r="r" t="t"/>
            <a:pathLst>
              <a:path extrusionOk="0" h="6853991" w="10908632">
                <a:moveTo>
                  <a:pt x="9059740" y="0"/>
                </a:moveTo>
                <a:lnTo>
                  <a:pt x="9694921" y="0"/>
                </a:lnTo>
                <a:lnTo>
                  <a:pt x="9825053" y="165594"/>
                </a:lnTo>
                <a:cubicBezTo>
                  <a:pt x="10505610" y="1075607"/>
                  <a:pt x="10908632" y="2205238"/>
                  <a:pt x="10908632" y="3429000"/>
                </a:cubicBezTo>
                <a:cubicBezTo>
                  <a:pt x="10908632" y="4652762"/>
                  <a:pt x="10505610" y="5782393"/>
                  <a:pt x="9825053" y="6692406"/>
                </a:cubicBezTo>
                <a:lnTo>
                  <a:pt x="9698072" y="6853991"/>
                </a:lnTo>
                <a:lnTo>
                  <a:pt x="9063562" y="6853991"/>
                </a:lnTo>
                <a:lnTo>
                  <a:pt x="9138428" y="6775466"/>
                </a:lnTo>
                <a:cubicBezTo>
                  <a:pt x="9941761" y="5891604"/>
                  <a:pt x="10431379" y="4717480"/>
                  <a:pt x="10431379" y="3429000"/>
                </a:cubicBezTo>
                <a:cubicBezTo>
                  <a:pt x="10431379" y="2140521"/>
                  <a:pt x="9941761" y="966397"/>
                  <a:pt x="9138428" y="82534"/>
                </a:cubicBezTo>
                <a:close/>
                <a:moveTo>
                  <a:pt x="2037821" y="0"/>
                </a:moveTo>
                <a:lnTo>
                  <a:pt x="8870811" y="0"/>
                </a:lnTo>
                <a:lnTo>
                  <a:pt x="8877212" y="6103"/>
                </a:lnTo>
                <a:cubicBezTo>
                  <a:pt x="9753207" y="882099"/>
                  <a:pt x="10295021" y="2092275"/>
                  <a:pt x="10295021" y="3429000"/>
                </a:cubicBezTo>
                <a:cubicBezTo>
                  <a:pt x="10295021" y="4765725"/>
                  <a:pt x="9753207" y="5975902"/>
                  <a:pt x="8877212" y="6851897"/>
                </a:cubicBezTo>
                <a:lnTo>
                  <a:pt x="8875015" y="6853991"/>
                </a:lnTo>
                <a:lnTo>
                  <a:pt x="2033617" y="6853991"/>
                </a:lnTo>
                <a:lnTo>
                  <a:pt x="2031421" y="6851897"/>
                </a:lnTo>
                <a:cubicBezTo>
                  <a:pt x="1155426" y="5975902"/>
                  <a:pt x="613611" y="4765725"/>
                  <a:pt x="613611" y="3429000"/>
                </a:cubicBezTo>
                <a:cubicBezTo>
                  <a:pt x="613611" y="2092275"/>
                  <a:pt x="1155425" y="882099"/>
                  <a:pt x="2031420" y="6103"/>
                </a:cubicBezTo>
                <a:close/>
                <a:moveTo>
                  <a:pt x="1213711" y="0"/>
                </a:moveTo>
                <a:lnTo>
                  <a:pt x="1848893" y="0"/>
                </a:lnTo>
                <a:lnTo>
                  <a:pt x="1770204" y="82534"/>
                </a:lnTo>
                <a:cubicBezTo>
                  <a:pt x="966871" y="966397"/>
                  <a:pt x="477253" y="2140521"/>
                  <a:pt x="477253" y="3429000"/>
                </a:cubicBezTo>
                <a:cubicBezTo>
                  <a:pt x="477253" y="4717480"/>
                  <a:pt x="966872" y="5891604"/>
                  <a:pt x="1770204" y="6775466"/>
                </a:cubicBezTo>
                <a:lnTo>
                  <a:pt x="1845071" y="6853991"/>
                </a:lnTo>
                <a:lnTo>
                  <a:pt x="1210561" y="6853991"/>
                </a:lnTo>
                <a:lnTo>
                  <a:pt x="1083579" y="6692406"/>
                </a:lnTo>
                <a:cubicBezTo>
                  <a:pt x="403022" y="5782393"/>
                  <a:pt x="0" y="4652762"/>
                  <a:pt x="0" y="3429000"/>
                </a:cubicBezTo>
                <a:cubicBezTo>
                  <a:pt x="0" y="2205238"/>
                  <a:pt x="403022" y="1075607"/>
                  <a:pt x="1083579" y="165594"/>
                </a:cubicBezTo>
                <a:close/>
              </a:path>
            </a:pathLst>
          </a:custGeom>
          <a:solidFill>
            <a:srgbClr val="FEFEFE"/>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b="0" i="0" sz="1800" u="none" cap="none" strike="noStrike">
              <a:solidFill>
                <a:schemeClr val="lt1"/>
              </a:solidFill>
              <a:latin typeface="Rockwell"/>
              <a:ea typeface="Rockwell"/>
              <a:cs typeface="Rockwell"/>
              <a:sym typeface="Rockwell"/>
            </a:endParaRPr>
          </a:p>
        </p:txBody>
      </p:sp>
      <p:pic>
        <p:nvPicPr>
          <p:cNvPr id="151" name="Google Shape;151;p18"/>
          <p:cNvPicPr preferRelativeResize="0"/>
          <p:nvPr/>
        </p:nvPicPr>
        <p:blipFill rotWithShape="1">
          <a:blip r:embed="rId5">
            <a:alphaModFix/>
          </a:blip>
          <a:srcRect b="0" l="0" r="0" t="0"/>
          <a:stretch/>
        </p:blipFill>
        <p:spPr>
          <a:xfrm>
            <a:off x="2758561" y="959295"/>
            <a:ext cx="6674879" cy="4939410"/>
          </a:xfrm>
          <a:prstGeom prst="rect">
            <a:avLst/>
          </a:prstGeom>
          <a:noFill/>
          <a:ln>
            <a:noFill/>
          </a:ln>
        </p:spPr>
      </p:pic>
    </p:spTree>
  </p:cSld>
  <p:clrMapOvr>
    <a:masterClrMapping/>
  </p:clrMapOvr>
</p:sld>
</file>

<file path=ppt/slides/slide5.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chemeClr val="lt1"/>
        </a:solidFill>
      </p:bgPr>
    </p:bg>
    <p:spTree>
      <p:nvGrpSpPr>
        <p:cNvPr id="155" name="Shape 155"/>
        <p:cNvGrpSpPr/>
        <p:nvPr/>
      </p:nvGrpSpPr>
      <p:grpSpPr>
        <a:xfrm>
          <a:off x="0" y="0"/>
          <a:ext cx="0" cy="0"/>
          <a:chOff x="0" y="0"/>
          <a:chExt cx="0" cy="0"/>
        </a:xfrm>
      </p:grpSpPr>
      <p:grpSp>
        <p:nvGrpSpPr>
          <p:cNvPr id="156" name="Google Shape;156;p19"/>
          <p:cNvGrpSpPr/>
          <p:nvPr/>
        </p:nvGrpSpPr>
        <p:grpSpPr>
          <a:xfrm>
            <a:off x="11401725" y="6229681"/>
            <a:ext cx="457200" cy="457200"/>
            <a:chOff x="11361456" y="6195813"/>
            <a:chExt cx="548640" cy="548640"/>
          </a:xfrm>
        </p:grpSpPr>
        <p:sp>
          <p:nvSpPr>
            <p:cNvPr id="157" name="Google Shape;157;p19"/>
            <p:cNvSpPr/>
            <p:nvPr/>
          </p:nvSpPr>
          <p:spPr>
            <a:xfrm>
              <a:off x="11361456" y="6195813"/>
              <a:ext cx="548640" cy="548640"/>
            </a:xfrm>
            <a:prstGeom prst="ellipse">
              <a:avLst/>
            </a:prstGeom>
            <a:blipFill rotWithShape="1">
              <a:blip r:embed="rId3">
                <a:alphaModFix/>
              </a:blip>
              <a:tile algn="tl" flip="none" tx="50800" sx="85000" ty="0" sy="85000"/>
            </a:blip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58" name="Google Shape;158;p19"/>
            <p:cNvSpPr/>
            <p:nvPr/>
          </p:nvSpPr>
          <p:spPr>
            <a:xfrm>
              <a:off x="11396488" y="6230844"/>
              <a:ext cx="478576" cy="478578"/>
            </a:xfrm>
            <a:prstGeom prst="ellipse">
              <a:avLst/>
            </a:prstGeom>
            <a:noFill/>
            <a:ln cap="flat" cmpd="sng" w="12700">
              <a:solidFill>
                <a:srgbClr val="FFFFFF"/>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sp>
        <p:nvSpPr>
          <p:cNvPr id="159" name="Google Shape;159;p19"/>
          <p:cNvSpPr/>
          <p:nvPr/>
        </p:nvSpPr>
        <p:spPr>
          <a:xfrm>
            <a:off x="0" y="0"/>
            <a:ext cx="12192000" cy="6858000"/>
          </a:xfrm>
          <a:prstGeom prst="rect">
            <a:avLst/>
          </a:prstGeom>
          <a:solidFill>
            <a:srgbClr val="495A6D"/>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b="0" i="0" sz="1800" u="none" cap="none" strike="noStrike">
              <a:solidFill>
                <a:schemeClr val="lt1"/>
              </a:solidFill>
              <a:latin typeface="Rockwell"/>
              <a:ea typeface="Rockwell"/>
              <a:cs typeface="Rockwell"/>
              <a:sym typeface="Rockwell"/>
            </a:endParaRPr>
          </a:p>
        </p:txBody>
      </p:sp>
      <p:sp>
        <p:nvSpPr>
          <p:cNvPr id="160" name="Google Shape;160;p19"/>
          <p:cNvSpPr/>
          <p:nvPr/>
        </p:nvSpPr>
        <p:spPr>
          <a:xfrm>
            <a:off x="0" y="0"/>
            <a:ext cx="12191999" cy="6857999"/>
          </a:xfrm>
          <a:prstGeom prst="rect">
            <a:avLst/>
          </a:prstGeom>
          <a:blipFill rotWithShape="1">
            <a:blip r:embed="rId4">
              <a:alphaModFix amt="50000"/>
            </a:blip>
            <a:tile algn="ctr" flip="xy" tx="0" sx="92000" ty="-704850" sy="89000"/>
          </a:blip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61" name="Google Shape;161;p19"/>
          <p:cNvSpPr/>
          <p:nvPr/>
        </p:nvSpPr>
        <p:spPr>
          <a:xfrm>
            <a:off x="477011" y="480059"/>
            <a:ext cx="11237976" cy="5897880"/>
          </a:xfrm>
          <a:prstGeom prst="rect">
            <a:avLst/>
          </a:prstGeom>
          <a:solidFill>
            <a:schemeClr val="lt1"/>
          </a:solidFill>
          <a:ln cap="flat" cmpd="sng" w="12700">
            <a:solidFill>
              <a:srgbClr val="FFFFFF"/>
            </a:solidFill>
            <a:prstDash val="solid"/>
            <a:round/>
            <a:headEnd len="sm" w="sm" type="none"/>
            <a:tailEnd len="sm" w="sm" type="none"/>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b="0" i="0" sz="1800" u="none" cap="none" strike="noStrike">
              <a:solidFill>
                <a:schemeClr val="lt1"/>
              </a:solidFill>
              <a:latin typeface="Rockwell"/>
              <a:ea typeface="Rockwell"/>
              <a:cs typeface="Rockwell"/>
              <a:sym typeface="Rockwell"/>
            </a:endParaRPr>
          </a:p>
        </p:txBody>
      </p:sp>
      <p:pic>
        <p:nvPicPr>
          <p:cNvPr id="162" name="Google Shape;162;p19"/>
          <p:cNvPicPr preferRelativeResize="0"/>
          <p:nvPr/>
        </p:nvPicPr>
        <p:blipFill rotWithShape="1">
          <a:blip r:embed="rId5">
            <a:alphaModFix/>
          </a:blip>
          <a:srcRect b="0" l="0" r="0" t="0"/>
          <a:stretch/>
        </p:blipFill>
        <p:spPr>
          <a:xfrm>
            <a:off x="2102179" y="803062"/>
            <a:ext cx="7987641" cy="5251874"/>
          </a:xfrm>
          <a:prstGeom prst="rect">
            <a:avLst/>
          </a:prstGeom>
          <a:noFill/>
          <a:ln>
            <a:noFill/>
          </a:ln>
        </p:spPr>
      </p:pic>
    </p:spTree>
  </p:cSld>
  <p:clrMapOvr>
    <a:masterClrMapping/>
  </p:clrMapOvr>
</p:sld>
</file>

<file path=ppt/slides/slide6.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chemeClr val="lt1"/>
        </a:solidFill>
      </p:bgPr>
    </p:bg>
    <p:spTree>
      <p:nvGrpSpPr>
        <p:cNvPr id="166" name="Shape 166"/>
        <p:cNvGrpSpPr/>
        <p:nvPr/>
      </p:nvGrpSpPr>
      <p:grpSpPr>
        <a:xfrm>
          <a:off x="0" y="0"/>
          <a:ext cx="0" cy="0"/>
          <a:chOff x="0" y="0"/>
          <a:chExt cx="0" cy="0"/>
        </a:xfrm>
      </p:grpSpPr>
      <p:sp>
        <p:nvSpPr>
          <p:cNvPr id="167" name="Google Shape;167;p20"/>
          <p:cNvSpPr/>
          <p:nvPr/>
        </p:nvSpPr>
        <p:spPr>
          <a:xfrm>
            <a:off x="920834" y="1346946"/>
            <a:ext cx="10222992" cy="80683"/>
          </a:xfrm>
          <a:prstGeom prst="rect">
            <a:avLst/>
          </a:prstGeom>
          <a:blipFill rotWithShape="1">
            <a:blip r:embed="rId3">
              <a:alphaModFix amt="85000"/>
            </a:blip>
            <a:tile algn="ctr" flip="xy" tx="0" sx="92000" ty="-762000" sy="89000"/>
          </a:blip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b="0" i="0" sz="1800" u="none" cap="none" strike="noStrike">
              <a:solidFill>
                <a:schemeClr val="lt1"/>
              </a:solidFill>
              <a:latin typeface="Rockwell"/>
              <a:ea typeface="Rockwell"/>
              <a:cs typeface="Rockwell"/>
              <a:sym typeface="Rockwell"/>
            </a:endParaRPr>
          </a:p>
        </p:txBody>
      </p:sp>
      <p:sp>
        <p:nvSpPr>
          <p:cNvPr id="168" name="Google Shape;168;p20"/>
          <p:cNvSpPr/>
          <p:nvPr/>
        </p:nvSpPr>
        <p:spPr>
          <a:xfrm>
            <a:off x="920834" y="4299696"/>
            <a:ext cx="10222992" cy="80683"/>
          </a:xfrm>
          <a:prstGeom prst="rect">
            <a:avLst/>
          </a:prstGeom>
          <a:blipFill rotWithShape="1">
            <a:blip r:embed="rId3">
              <a:alphaModFix amt="85000"/>
            </a:blip>
            <a:tile algn="ctr" flip="xy" tx="0" sx="92000" ty="-717550" sy="89000"/>
          </a:blip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b="0" i="0" sz="1800" u="none" cap="none" strike="noStrike">
              <a:solidFill>
                <a:schemeClr val="lt1"/>
              </a:solidFill>
              <a:latin typeface="Rockwell"/>
              <a:ea typeface="Rockwell"/>
              <a:cs typeface="Rockwell"/>
              <a:sym typeface="Rockwell"/>
            </a:endParaRPr>
          </a:p>
        </p:txBody>
      </p:sp>
      <p:sp>
        <p:nvSpPr>
          <p:cNvPr id="169" name="Google Shape;169;p20"/>
          <p:cNvSpPr/>
          <p:nvPr/>
        </p:nvSpPr>
        <p:spPr>
          <a:xfrm>
            <a:off x="920834" y="1484779"/>
            <a:ext cx="10222992" cy="2743200"/>
          </a:xfrm>
          <a:prstGeom prst="rect">
            <a:avLst/>
          </a:prstGeom>
          <a:blipFill rotWithShape="1">
            <a:blip r:embed="rId3">
              <a:alphaModFix amt="85000"/>
            </a:blip>
            <a:tile algn="ctr" flip="xy" tx="0" sx="92000" ty="-704850" sy="89000"/>
          </a:blip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b="0" i="0" sz="1800" u="none" cap="none" strike="noStrike">
              <a:solidFill>
                <a:schemeClr val="lt1"/>
              </a:solidFill>
              <a:latin typeface="Rockwell"/>
              <a:ea typeface="Rockwell"/>
              <a:cs typeface="Rockwell"/>
              <a:sym typeface="Rockwell"/>
            </a:endParaRPr>
          </a:p>
        </p:txBody>
      </p:sp>
      <p:grpSp>
        <p:nvGrpSpPr>
          <p:cNvPr id="170" name="Google Shape;170;p20"/>
          <p:cNvGrpSpPr/>
          <p:nvPr/>
        </p:nvGrpSpPr>
        <p:grpSpPr>
          <a:xfrm>
            <a:off x="9649215" y="4068923"/>
            <a:ext cx="1080904" cy="1080902"/>
            <a:chOff x="9685338" y="4460675"/>
            <a:chExt cx="1080904" cy="1080902"/>
          </a:xfrm>
        </p:grpSpPr>
        <p:sp>
          <p:nvSpPr>
            <p:cNvPr id="171" name="Google Shape;171;p20"/>
            <p:cNvSpPr/>
            <p:nvPr/>
          </p:nvSpPr>
          <p:spPr>
            <a:xfrm>
              <a:off x="9685338" y="4460675"/>
              <a:ext cx="1080904" cy="1080902"/>
            </a:xfrm>
            <a:prstGeom prst="ellipse">
              <a:avLst/>
            </a:prstGeom>
            <a:blipFill rotWithShape="1">
              <a:blip r:embed="rId4">
                <a:alphaModFix/>
              </a:blip>
              <a:tile algn="tl" flip="none" tx="0" sx="85000" ty="0" sy="85000"/>
            </a:blipFill>
            <a:ln>
              <a:noFill/>
            </a:ln>
          </p:spPr>
          <p:txBody>
            <a:bodyPr anchorCtr="0" anchor="ctr" bIns="0" lIns="0" spcFirstLastPara="1" rIns="0" wrap="square" tIns="0">
              <a:noAutofit/>
            </a:bodyPr>
            <a:lstStyle/>
            <a:p>
              <a:pPr indent="0" lvl="0" marL="0" marR="0" rtl="0" algn="ctr">
                <a:lnSpc>
                  <a:spcPct val="100000"/>
                </a:lnSpc>
                <a:spcBef>
                  <a:spcPts val="0"/>
                </a:spcBef>
                <a:spcAft>
                  <a:spcPts val="0"/>
                </a:spcAft>
                <a:buClr>
                  <a:schemeClr val="dk1"/>
                </a:buClr>
                <a:buSzPts val="2000"/>
                <a:buFont typeface="Rockwell"/>
                <a:buNone/>
              </a:pPr>
              <a:r>
                <a:t/>
              </a:r>
              <a:endParaRPr b="1" i="0" sz="2000" u="none" cap="none" strike="noStrike">
                <a:solidFill>
                  <a:srgbClr val="FFFFFF"/>
                </a:solidFill>
                <a:latin typeface="Rockwell"/>
                <a:ea typeface="Rockwell"/>
                <a:cs typeface="Rockwell"/>
                <a:sym typeface="Rockwell"/>
              </a:endParaRPr>
            </a:p>
          </p:txBody>
        </p:sp>
        <p:sp>
          <p:nvSpPr>
            <p:cNvPr id="172" name="Google Shape;172;p20"/>
            <p:cNvSpPr/>
            <p:nvPr/>
          </p:nvSpPr>
          <p:spPr>
            <a:xfrm>
              <a:off x="9793429" y="4568765"/>
              <a:ext cx="864723" cy="864722"/>
            </a:xfrm>
            <a:prstGeom prst="ellipse">
              <a:avLst/>
            </a:prstGeom>
            <a:noFill/>
            <a:ln cap="flat" cmpd="sng" w="25400">
              <a:solidFill>
                <a:srgbClr val="FFFFFF"/>
              </a:solidFill>
              <a:prstDash val="solid"/>
              <a:round/>
              <a:headEnd len="sm" w="sm" type="none"/>
              <a:tailEnd len="sm" w="sm" type="none"/>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chemeClr val="dk1"/>
                </a:buClr>
                <a:buSzPts val="1800"/>
                <a:buFont typeface="Rockwell"/>
                <a:buNone/>
              </a:pPr>
              <a:r>
                <a:t/>
              </a:r>
              <a:endParaRPr b="0" i="0" sz="1800" u="none" cap="none" strike="noStrike">
                <a:solidFill>
                  <a:srgbClr val="FFFFFF"/>
                </a:solidFill>
                <a:latin typeface="Calibri"/>
                <a:ea typeface="Calibri"/>
                <a:cs typeface="Calibri"/>
                <a:sym typeface="Calibri"/>
              </a:endParaRPr>
            </a:p>
          </p:txBody>
        </p:sp>
      </p:grpSp>
      <p:sp>
        <p:nvSpPr>
          <p:cNvPr id="173" name="Google Shape;173;p20"/>
          <p:cNvSpPr/>
          <p:nvPr/>
        </p:nvSpPr>
        <p:spPr>
          <a:xfrm>
            <a:off x="0" y="0"/>
            <a:ext cx="12188952" cy="6858001"/>
          </a:xfrm>
          <a:prstGeom prst="rect">
            <a:avLst/>
          </a:prstGeom>
          <a:solidFill>
            <a:schemeClr val="lt1"/>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b="0" i="0" sz="1800" u="none" cap="none" strike="noStrike">
              <a:solidFill>
                <a:schemeClr val="lt1"/>
              </a:solidFill>
              <a:latin typeface="Rockwell"/>
              <a:ea typeface="Rockwell"/>
              <a:cs typeface="Rockwell"/>
              <a:sym typeface="Rockwell"/>
            </a:endParaRPr>
          </a:p>
        </p:txBody>
      </p:sp>
      <p:sp>
        <p:nvSpPr>
          <p:cNvPr id="174" name="Google Shape;174;p20"/>
          <p:cNvSpPr/>
          <p:nvPr/>
        </p:nvSpPr>
        <p:spPr>
          <a:xfrm>
            <a:off x="920834" y="928117"/>
            <a:ext cx="10351008" cy="80683"/>
          </a:xfrm>
          <a:prstGeom prst="rect">
            <a:avLst/>
          </a:prstGeom>
          <a:blipFill rotWithShape="1">
            <a:blip r:embed="rId3">
              <a:alphaModFix amt="85000"/>
            </a:blip>
            <a:tile algn="ctr" flip="xy" tx="0" sx="92000" ty="-762000" sy="89000"/>
          </a:blip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b="0" i="0" sz="1800" u="none" cap="none" strike="noStrike">
              <a:solidFill>
                <a:schemeClr val="lt1"/>
              </a:solidFill>
              <a:latin typeface="Rockwell"/>
              <a:ea typeface="Rockwell"/>
              <a:cs typeface="Rockwell"/>
              <a:sym typeface="Rockwell"/>
            </a:endParaRPr>
          </a:p>
        </p:txBody>
      </p:sp>
      <p:sp>
        <p:nvSpPr>
          <p:cNvPr id="175" name="Google Shape;175;p20"/>
          <p:cNvSpPr/>
          <p:nvPr/>
        </p:nvSpPr>
        <p:spPr>
          <a:xfrm>
            <a:off x="7885470" y="1110053"/>
            <a:ext cx="3386371" cy="4580301"/>
          </a:xfrm>
          <a:prstGeom prst="rect">
            <a:avLst/>
          </a:prstGeom>
          <a:blipFill rotWithShape="1">
            <a:blip r:embed="rId3">
              <a:alphaModFix amt="85000"/>
            </a:blip>
            <a:tile algn="ctr" flip="xy" tx="0" sx="92000" ty="-704850" sy="89000"/>
          </a:blip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b="0" i="0" sz="1800" u="none" cap="none" strike="noStrike">
              <a:solidFill>
                <a:schemeClr val="lt1"/>
              </a:solidFill>
              <a:latin typeface="Rockwell"/>
              <a:ea typeface="Rockwell"/>
              <a:cs typeface="Rockwell"/>
              <a:sym typeface="Rockwell"/>
            </a:endParaRPr>
          </a:p>
        </p:txBody>
      </p:sp>
      <p:sp>
        <p:nvSpPr>
          <p:cNvPr id="176" name="Google Shape;176;p20"/>
          <p:cNvSpPr txBox="1"/>
          <p:nvPr>
            <p:ph type="title"/>
          </p:nvPr>
        </p:nvSpPr>
        <p:spPr>
          <a:xfrm>
            <a:off x="8200102" y="1432223"/>
            <a:ext cx="2818417" cy="3357976"/>
          </a:xfrm>
          <a:prstGeom prst="rect">
            <a:avLst/>
          </a:prstGeom>
          <a:noFill/>
          <a:ln>
            <a:noFill/>
          </a:ln>
        </p:spPr>
        <p:txBody>
          <a:bodyPr anchorCtr="0" anchor="ctr" bIns="45700" lIns="91425" spcFirstLastPara="1" rIns="91425" wrap="square" tIns="45700">
            <a:normAutofit/>
          </a:bodyPr>
          <a:lstStyle/>
          <a:p>
            <a:pPr indent="0" lvl="0" marL="0" rtl="0" algn="l">
              <a:lnSpc>
                <a:spcPct val="80000"/>
              </a:lnSpc>
              <a:spcBef>
                <a:spcPts val="0"/>
              </a:spcBef>
              <a:spcAft>
                <a:spcPts val="0"/>
              </a:spcAft>
              <a:buSzPts val="6000"/>
              <a:buFont typeface="Rockwell"/>
              <a:buNone/>
            </a:pPr>
            <a:r>
              <a:rPr lang="en-GB" sz="6000"/>
              <a:t>DUNLOSKY SAID… </a:t>
            </a:r>
            <a:endParaRPr/>
          </a:p>
        </p:txBody>
      </p:sp>
      <p:sp>
        <p:nvSpPr>
          <p:cNvPr id="177" name="Google Shape;177;p20"/>
          <p:cNvSpPr/>
          <p:nvPr/>
        </p:nvSpPr>
        <p:spPr>
          <a:xfrm>
            <a:off x="920834" y="5780565"/>
            <a:ext cx="10351008" cy="80683"/>
          </a:xfrm>
          <a:prstGeom prst="rect">
            <a:avLst/>
          </a:prstGeom>
          <a:blipFill rotWithShape="1">
            <a:blip r:embed="rId3">
              <a:alphaModFix amt="85000"/>
            </a:blip>
            <a:tile algn="ctr" flip="xy" tx="0" sx="92000" ty="-717550" sy="89000"/>
          </a:blip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b="0" i="0" sz="1800" u="none" cap="none" strike="noStrike">
              <a:solidFill>
                <a:schemeClr val="lt1"/>
              </a:solidFill>
              <a:latin typeface="Rockwell"/>
              <a:ea typeface="Rockwell"/>
              <a:cs typeface="Rockwell"/>
              <a:sym typeface="Rockwell"/>
            </a:endParaRPr>
          </a:p>
        </p:txBody>
      </p:sp>
      <p:grpSp>
        <p:nvGrpSpPr>
          <p:cNvPr id="178" name="Google Shape;178;p20"/>
          <p:cNvGrpSpPr/>
          <p:nvPr/>
        </p:nvGrpSpPr>
        <p:grpSpPr>
          <a:xfrm>
            <a:off x="9646920" y="5257800"/>
            <a:ext cx="1080904" cy="1080902"/>
            <a:chOff x="9685338" y="4460675"/>
            <a:chExt cx="1080904" cy="1080902"/>
          </a:xfrm>
        </p:grpSpPr>
        <p:sp>
          <p:nvSpPr>
            <p:cNvPr id="179" name="Google Shape;179;p20"/>
            <p:cNvSpPr/>
            <p:nvPr/>
          </p:nvSpPr>
          <p:spPr>
            <a:xfrm>
              <a:off x="9685338" y="4460675"/>
              <a:ext cx="1080904" cy="1080902"/>
            </a:xfrm>
            <a:prstGeom prst="ellipse">
              <a:avLst/>
            </a:prstGeom>
            <a:blipFill rotWithShape="1">
              <a:blip r:embed="rId4">
                <a:alphaModFix/>
              </a:blip>
              <a:tile algn="tl" flip="none" tx="0" sx="85000" ty="0" sy="85000"/>
            </a:blipFill>
            <a:ln>
              <a:noFill/>
            </a:ln>
          </p:spPr>
          <p:txBody>
            <a:bodyPr anchorCtr="0" anchor="ctr" bIns="0" lIns="0" spcFirstLastPara="1" rIns="0" wrap="square" tIns="0">
              <a:noAutofit/>
            </a:bodyPr>
            <a:lstStyle/>
            <a:p>
              <a:pPr indent="0" lvl="0" marL="0" marR="0" rtl="0" algn="ctr">
                <a:lnSpc>
                  <a:spcPct val="100000"/>
                </a:lnSpc>
                <a:spcBef>
                  <a:spcPts val="0"/>
                </a:spcBef>
                <a:spcAft>
                  <a:spcPts val="0"/>
                </a:spcAft>
                <a:buClr>
                  <a:schemeClr val="dk1"/>
                </a:buClr>
                <a:buSzPts val="2000"/>
                <a:buFont typeface="Rockwell"/>
                <a:buNone/>
              </a:pPr>
              <a:r>
                <a:t/>
              </a:r>
              <a:endParaRPr b="1" i="0" sz="2000" u="none" cap="none" strike="noStrike">
                <a:solidFill>
                  <a:srgbClr val="FFFFFF"/>
                </a:solidFill>
                <a:latin typeface="Rockwell"/>
                <a:ea typeface="Rockwell"/>
                <a:cs typeface="Rockwell"/>
                <a:sym typeface="Rockwell"/>
              </a:endParaRPr>
            </a:p>
          </p:txBody>
        </p:sp>
        <p:sp>
          <p:nvSpPr>
            <p:cNvPr id="180" name="Google Shape;180;p20"/>
            <p:cNvSpPr/>
            <p:nvPr/>
          </p:nvSpPr>
          <p:spPr>
            <a:xfrm>
              <a:off x="9793429" y="4568765"/>
              <a:ext cx="864723" cy="864722"/>
            </a:xfrm>
            <a:prstGeom prst="ellipse">
              <a:avLst/>
            </a:prstGeom>
            <a:noFill/>
            <a:ln cap="flat" cmpd="sng" w="25400">
              <a:solidFill>
                <a:srgbClr val="FFFFFF"/>
              </a:solidFill>
              <a:prstDash val="solid"/>
              <a:round/>
              <a:headEnd len="sm" w="sm" type="none"/>
              <a:tailEnd len="sm" w="sm" type="none"/>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chemeClr val="dk1"/>
                </a:buClr>
                <a:buSzPts val="1800"/>
                <a:buFont typeface="Rockwell"/>
                <a:buNone/>
              </a:pPr>
              <a:r>
                <a:t/>
              </a:r>
              <a:endParaRPr b="0" i="0" sz="1800" u="none" cap="none" strike="noStrike">
                <a:solidFill>
                  <a:srgbClr val="FFFFFF"/>
                </a:solidFill>
                <a:latin typeface="Calibri"/>
                <a:ea typeface="Calibri"/>
                <a:cs typeface="Calibri"/>
                <a:sym typeface="Calibri"/>
              </a:endParaRPr>
            </a:p>
          </p:txBody>
        </p:sp>
      </p:grpSp>
      <p:pic>
        <p:nvPicPr>
          <p:cNvPr id="181" name="Google Shape;181;p20"/>
          <p:cNvPicPr preferRelativeResize="0"/>
          <p:nvPr/>
        </p:nvPicPr>
        <p:blipFill rotWithShape="1">
          <a:blip r:embed="rId5">
            <a:alphaModFix/>
          </a:blip>
          <a:srcRect b="0" l="0" r="0" t="0"/>
          <a:stretch/>
        </p:blipFill>
        <p:spPr>
          <a:xfrm>
            <a:off x="1138990" y="1388911"/>
            <a:ext cx="6195432" cy="4011543"/>
          </a:xfrm>
          <a:prstGeom prst="rect">
            <a:avLst/>
          </a:prstGeom>
          <a:noFill/>
          <a:ln>
            <a:noFill/>
          </a:ln>
        </p:spPr>
      </p:pic>
    </p:spTree>
  </p:cSld>
  <p:clrMapOvr>
    <a:masterClrMapping/>
  </p:clrMapOvr>
</p:sld>
</file>

<file path=ppt/slides/slide7.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blipFill rotWithShape="1">
          <a:blip r:embed="rId3">
            <a:alphaModFix/>
          </a:blip>
          <a:tile algn="tl" flip="none" tx="0" sx="100000" ty="0" sy="100000"/>
        </a:blipFill>
      </p:bgPr>
    </p:bg>
    <p:spTree>
      <p:nvGrpSpPr>
        <p:cNvPr id="185" name="Shape 185"/>
        <p:cNvGrpSpPr/>
        <p:nvPr/>
      </p:nvGrpSpPr>
      <p:grpSpPr>
        <a:xfrm>
          <a:off x="0" y="0"/>
          <a:ext cx="0" cy="0"/>
          <a:chOff x="0" y="0"/>
          <a:chExt cx="0" cy="0"/>
        </a:xfrm>
      </p:grpSpPr>
      <p:grpSp>
        <p:nvGrpSpPr>
          <p:cNvPr id="186" name="Google Shape;186;p21"/>
          <p:cNvGrpSpPr/>
          <p:nvPr/>
        </p:nvGrpSpPr>
        <p:grpSpPr>
          <a:xfrm>
            <a:off x="11401725" y="6229681"/>
            <a:ext cx="457200" cy="457200"/>
            <a:chOff x="11361456" y="6195813"/>
            <a:chExt cx="548640" cy="548640"/>
          </a:xfrm>
        </p:grpSpPr>
        <p:sp>
          <p:nvSpPr>
            <p:cNvPr id="187" name="Google Shape;187;p21"/>
            <p:cNvSpPr/>
            <p:nvPr/>
          </p:nvSpPr>
          <p:spPr>
            <a:xfrm>
              <a:off x="11361456" y="6195813"/>
              <a:ext cx="548640" cy="548640"/>
            </a:xfrm>
            <a:prstGeom prst="ellipse">
              <a:avLst/>
            </a:prstGeom>
            <a:blipFill rotWithShape="1">
              <a:blip r:embed="rId4">
                <a:alphaModFix/>
              </a:blip>
              <a:tile algn="tl" flip="none" tx="50800" sx="85000" ty="0" sy="85000"/>
            </a:blip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88" name="Google Shape;188;p21"/>
            <p:cNvSpPr/>
            <p:nvPr/>
          </p:nvSpPr>
          <p:spPr>
            <a:xfrm>
              <a:off x="11396488" y="6230844"/>
              <a:ext cx="478576" cy="478578"/>
            </a:xfrm>
            <a:prstGeom prst="ellipse">
              <a:avLst/>
            </a:prstGeom>
            <a:noFill/>
            <a:ln cap="flat" cmpd="sng" w="12700">
              <a:solidFill>
                <a:srgbClr val="FFFFFF"/>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sp>
        <p:nvSpPr>
          <p:cNvPr id="189" name="Google Shape;189;p21"/>
          <p:cNvSpPr/>
          <p:nvPr/>
        </p:nvSpPr>
        <p:spPr>
          <a:xfrm>
            <a:off x="641684" y="2005"/>
            <a:ext cx="10908632" cy="6853991"/>
          </a:xfrm>
          <a:custGeom>
            <a:rect b="b" l="l" r="r" t="t"/>
            <a:pathLst>
              <a:path extrusionOk="0" h="6853991" w="10908632">
                <a:moveTo>
                  <a:pt x="9059740" y="0"/>
                </a:moveTo>
                <a:lnTo>
                  <a:pt x="9694921" y="0"/>
                </a:lnTo>
                <a:lnTo>
                  <a:pt x="9825053" y="165594"/>
                </a:lnTo>
                <a:cubicBezTo>
                  <a:pt x="10505610" y="1075607"/>
                  <a:pt x="10908632" y="2205238"/>
                  <a:pt x="10908632" y="3429000"/>
                </a:cubicBezTo>
                <a:cubicBezTo>
                  <a:pt x="10908632" y="4652762"/>
                  <a:pt x="10505610" y="5782393"/>
                  <a:pt x="9825053" y="6692406"/>
                </a:cubicBezTo>
                <a:lnTo>
                  <a:pt x="9698072" y="6853991"/>
                </a:lnTo>
                <a:lnTo>
                  <a:pt x="9063562" y="6853991"/>
                </a:lnTo>
                <a:lnTo>
                  <a:pt x="9138428" y="6775466"/>
                </a:lnTo>
                <a:cubicBezTo>
                  <a:pt x="9941761" y="5891604"/>
                  <a:pt x="10431379" y="4717480"/>
                  <a:pt x="10431379" y="3429000"/>
                </a:cubicBezTo>
                <a:cubicBezTo>
                  <a:pt x="10431379" y="2140521"/>
                  <a:pt x="9941761" y="966397"/>
                  <a:pt x="9138428" y="82534"/>
                </a:cubicBezTo>
                <a:close/>
                <a:moveTo>
                  <a:pt x="2037821" y="0"/>
                </a:moveTo>
                <a:lnTo>
                  <a:pt x="8870811" y="0"/>
                </a:lnTo>
                <a:lnTo>
                  <a:pt x="8877212" y="6103"/>
                </a:lnTo>
                <a:cubicBezTo>
                  <a:pt x="9753207" y="882099"/>
                  <a:pt x="10295021" y="2092275"/>
                  <a:pt x="10295021" y="3429000"/>
                </a:cubicBezTo>
                <a:cubicBezTo>
                  <a:pt x="10295021" y="4765725"/>
                  <a:pt x="9753207" y="5975902"/>
                  <a:pt x="8877212" y="6851897"/>
                </a:cubicBezTo>
                <a:lnTo>
                  <a:pt x="8875015" y="6853991"/>
                </a:lnTo>
                <a:lnTo>
                  <a:pt x="2033617" y="6853991"/>
                </a:lnTo>
                <a:lnTo>
                  <a:pt x="2031421" y="6851897"/>
                </a:lnTo>
                <a:cubicBezTo>
                  <a:pt x="1155426" y="5975902"/>
                  <a:pt x="613611" y="4765725"/>
                  <a:pt x="613611" y="3429000"/>
                </a:cubicBezTo>
                <a:cubicBezTo>
                  <a:pt x="613611" y="2092275"/>
                  <a:pt x="1155425" y="882099"/>
                  <a:pt x="2031420" y="6103"/>
                </a:cubicBezTo>
                <a:close/>
                <a:moveTo>
                  <a:pt x="1213711" y="0"/>
                </a:moveTo>
                <a:lnTo>
                  <a:pt x="1848893" y="0"/>
                </a:lnTo>
                <a:lnTo>
                  <a:pt x="1770204" y="82534"/>
                </a:lnTo>
                <a:cubicBezTo>
                  <a:pt x="966871" y="966397"/>
                  <a:pt x="477253" y="2140521"/>
                  <a:pt x="477253" y="3429000"/>
                </a:cubicBezTo>
                <a:cubicBezTo>
                  <a:pt x="477253" y="4717480"/>
                  <a:pt x="966872" y="5891604"/>
                  <a:pt x="1770204" y="6775466"/>
                </a:cubicBezTo>
                <a:lnTo>
                  <a:pt x="1845071" y="6853991"/>
                </a:lnTo>
                <a:lnTo>
                  <a:pt x="1210561" y="6853991"/>
                </a:lnTo>
                <a:lnTo>
                  <a:pt x="1083579" y="6692406"/>
                </a:lnTo>
                <a:cubicBezTo>
                  <a:pt x="403022" y="5782393"/>
                  <a:pt x="0" y="4652762"/>
                  <a:pt x="0" y="3429000"/>
                </a:cubicBezTo>
                <a:cubicBezTo>
                  <a:pt x="0" y="2205238"/>
                  <a:pt x="403022" y="1075607"/>
                  <a:pt x="1083579" y="165594"/>
                </a:cubicBezTo>
                <a:close/>
              </a:path>
            </a:pathLst>
          </a:custGeom>
          <a:solidFill>
            <a:srgbClr val="FEFEFE"/>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b="0" i="0" sz="1800" u="none" cap="none" strike="noStrike">
              <a:solidFill>
                <a:schemeClr val="lt1"/>
              </a:solidFill>
              <a:latin typeface="Rockwell"/>
              <a:ea typeface="Rockwell"/>
              <a:cs typeface="Rockwell"/>
              <a:sym typeface="Rockwell"/>
            </a:endParaRPr>
          </a:p>
        </p:txBody>
      </p:sp>
      <p:pic>
        <p:nvPicPr>
          <p:cNvPr id="190" name="Google Shape;190;p21"/>
          <p:cNvPicPr preferRelativeResize="0"/>
          <p:nvPr/>
        </p:nvPicPr>
        <p:blipFill rotWithShape="1">
          <a:blip r:embed="rId5">
            <a:alphaModFix/>
          </a:blip>
          <a:srcRect b="0" l="0" r="0" t="0"/>
          <a:stretch/>
        </p:blipFill>
        <p:spPr>
          <a:xfrm>
            <a:off x="2758561" y="1601753"/>
            <a:ext cx="6674879" cy="3654494"/>
          </a:xfrm>
          <a:prstGeom prst="rect">
            <a:avLst/>
          </a:prstGeom>
          <a:noFill/>
          <a:ln>
            <a:noFill/>
          </a:ln>
        </p:spPr>
      </p:pic>
    </p:spTree>
  </p:cSld>
  <p:clrMapOvr>
    <a:masterClrMapping/>
  </p:clrMapOvr>
</p:sld>
</file>

<file path=ppt/slides/slide8.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blipFill rotWithShape="1">
          <a:blip r:embed="rId3">
            <a:alphaModFix/>
          </a:blip>
          <a:tile algn="tl" flip="none" tx="0" sx="100000" ty="0" sy="100000"/>
        </a:blipFill>
      </p:bgPr>
    </p:bg>
    <p:spTree>
      <p:nvGrpSpPr>
        <p:cNvPr id="194" name="Shape 194"/>
        <p:cNvGrpSpPr/>
        <p:nvPr/>
      </p:nvGrpSpPr>
      <p:grpSpPr>
        <a:xfrm>
          <a:off x="0" y="0"/>
          <a:ext cx="0" cy="0"/>
          <a:chOff x="0" y="0"/>
          <a:chExt cx="0" cy="0"/>
        </a:xfrm>
      </p:grpSpPr>
      <p:grpSp>
        <p:nvGrpSpPr>
          <p:cNvPr id="195" name="Google Shape;195;p22"/>
          <p:cNvGrpSpPr/>
          <p:nvPr/>
        </p:nvGrpSpPr>
        <p:grpSpPr>
          <a:xfrm>
            <a:off x="11401725" y="6229681"/>
            <a:ext cx="457200" cy="457200"/>
            <a:chOff x="11361456" y="6195813"/>
            <a:chExt cx="548640" cy="548640"/>
          </a:xfrm>
        </p:grpSpPr>
        <p:sp>
          <p:nvSpPr>
            <p:cNvPr id="196" name="Google Shape;196;p22"/>
            <p:cNvSpPr/>
            <p:nvPr/>
          </p:nvSpPr>
          <p:spPr>
            <a:xfrm>
              <a:off x="11361456" y="6195813"/>
              <a:ext cx="548640" cy="548640"/>
            </a:xfrm>
            <a:prstGeom prst="ellipse">
              <a:avLst/>
            </a:prstGeom>
            <a:blipFill rotWithShape="1">
              <a:blip r:embed="rId4">
                <a:alphaModFix/>
              </a:blip>
              <a:tile algn="tl" flip="none" tx="50800" sx="85000" ty="0" sy="85000"/>
            </a:blip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97" name="Google Shape;197;p22"/>
            <p:cNvSpPr/>
            <p:nvPr/>
          </p:nvSpPr>
          <p:spPr>
            <a:xfrm>
              <a:off x="11396488" y="6230844"/>
              <a:ext cx="478576" cy="478578"/>
            </a:xfrm>
            <a:prstGeom prst="ellipse">
              <a:avLst/>
            </a:prstGeom>
            <a:noFill/>
            <a:ln cap="flat" cmpd="sng" w="12700">
              <a:solidFill>
                <a:srgbClr val="FFFFFF"/>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sp>
        <p:nvSpPr>
          <p:cNvPr id="198" name="Google Shape;198;p22"/>
          <p:cNvSpPr/>
          <p:nvPr/>
        </p:nvSpPr>
        <p:spPr>
          <a:xfrm>
            <a:off x="641684" y="2005"/>
            <a:ext cx="10908632" cy="6853991"/>
          </a:xfrm>
          <a:custGeom>
            <a:rect b="b" l="l" r="r" t="t"/>
            <a:pathLst>
              <a:path extrusionOk="0" h="6853991" w="10908632">
                <a:moveTo>
                  <a:pt x="9059740" y="0"/>
                </a:moveTo>
                <a:lnTo>
                  <a:pt x="9694921" y="0"/>
                </a:lnTo>
                <a:lnTo>
                  <a:pt x="9825053" y="165594"/>
                </a:lnTo>
                <a:cubicBezTo>
                  <a:pt x="10505610" y="1075607"/>
                  <a:pt x="10908632" y="2205238"/>
                  <a:pt x="10908632" y="3429000"/>
                </a:cubicBezTo>
                <a:cubicBezTo>
                  <a:pt x="10908632" y="4652762"/>
                  <a:pt x="10505610" y="5782393"/>
                  <a:pt x="9825053" y="6692406"/>
                </a:cubicBezTo>
                <a:lnTo>
                  <a:pt x="9698072" y="6853991"/>
                </a:lnTo>
                <a:lnTo>
                  <a:pt x="9063562" y="6853991"/>
                </a:lnTo>
                <a:lnTo>
                  <a:pt x="9138428" y="6775466"/>
                </a:lnTo>
                <a:cubicBezTo>
                  <a:pt x="9941761" y="5891604"/>
                  <a:pt x="10431379" y="4717480"/>
                  <a:pt x="10431379" y="3429000"/>
                </a:cubicBezTo>
                <a:cubicBezTo>
                  <a:pt x="10431379" y="2140521"/>
                  <a:pt x="9941761" y="966397"/>
                  <a:pt x="9138428" y="82534"/>
                </a:cubicBezTo>
                <a:close/>
                <a:moveTo>
                  <a:pt x="2037821" y="0"/>
                </a:moveTo>
                <a:lnTo>
                  <a:pt x="8870811" y="0"/>
                </a:lnTo>
                <a:lnTo>
                  <a:pt x="8877212" y="6103"/>
                </a:lnTo>
                <a:cubicBezTo>
                  <a:pt x="9753207" y="882099"/>
                  <a:pt x="10295021" y="2092275"/>
                  <a:pt x="10295021" y="3429000"/>
                </a:cubicBezTo>
                <a:cubicBezTo>
                  <a:pt x="10295021" y="4765725"/>
                  <a:pt x="9753207" y="5975902"/>
                  <a:pt x="8877212" y="6851897"/>
                </a:cubicBezTo>
                <a:lnTo>
                  <a:pt x="8875015" y="6853991"/>
                </a:lnTo>
                <a:lnTo>
                  <a:pt x="2033617" y="6853991"/>
                </a:lnTo>
                <a:lnTo>
                  <a:pt x="2031421" y="6851897"/>
                </a:lnTo>
                <a:cubicBezTo>
                  <a:pt x="1155426" y="5975902"/>
                  <a:pt x="613611" y="4765725"/>
                  <a:pt x="613611" y="3429000"/>
                </a:cubicBezTo>
                <a:cubicBezTo>
                  <a:pt x="613611" y="2092275"/>
                  <a:pt x="1155425" y="882099"/>
                  <a:pt x="2031420" y="6103"/>
                </a:cubicBezTo>
                <a:close/>
                <a:moveTo>
                  <a:pt x="1213711" y="0"/>
                </a:moveTo>
                <a:lnTo>
                  <a:pt x="1848893" y="0"/>
                </a:lnTo>
                <a:lnTo>
                  <a:pt x="1770204" y="82534"/>
                </a:lnTo>
                <a:cubicBezTo>
                  <a:pt x="966871" y="966397"/>
                  <a:pt x="477253" y="2140521"/>
                  <a:pt x="477253" y="3429000"/>
                </a:cubicBezTo>
                <a:cubicBezTo>
                  <a:pt x="477253" y="4717480"/>
                  <a:pt x="966872" y="5891604"/>
                  <a:pt x="1770204" y="6775466"/>
                </a:cubicBezTo>
                <a:lnTo>
                  <a:pt x="1845071" y="6853991"/>
                </a:lnTo>
                <a:lnTo>
                  <a:pt x="1210561" y="6853991"/>
                </a:lnTo>
                <a:lnTo>
                  <a:pt x="1083579" y="6692406"/>
                </a:lnTo>
                <a:cubicBezTo>
                  <a:pt x="403022" y="5782393"/>
                  <a:pt x="0" y="4652762"/>
                  <a:pt x="0" y="3429000"/>
                </a:cubicBezTo>
                <a:cubicBezTo>
                  <a:pt x="0" y="2205238"/>
                  <a:pt x="403022" y="1075607"/>
                  <a:pt x="1083579" y="165594"/>
                </a:cubicBezTo>
                <a:close/>
              </a:path>
            </a:pathLst>
          </a:custGeom>
          <a:solidFill>
            <a:srgbClr val="FEFEFE"/>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b="0" i="0" sz="1800" u="none" cap="none" strike="noStrike">
              <a:solidFill>
                <a:schemeClr val="lt1"/>
              </a:solidFill>
              <a:latin typeface="Rockwell"/>
              <a:ea typeface="Rockwell"/>
              <a:cs typeface="Rockwell"/>
              <a:sym typeface="Rockwell"/>
            </a:endParaRPr>
          </a:p>
        </p:txBody>
      </p:sp>
      <p:pic>
        <p:nvPicPr>
          <p:cNvPr id="199" name="Google Shape;199;p22"/>
          <p:cNvPicPr preferRelativeResize="0"/>
          <p:nvPr/>
        </p:nvPicPr>
        <p:blipFill rotWithShape="1">
          <a:blip r:embed="rId5">
            <a:alphaModFix/>
          </a:blip>
          <a:srcRect b="0" l="0" r="0" t="0"/>
          <a:stretch/>
        </p:blipFill>
        <p:spPr>
          <a:xfrm>
            <a:off x="2758561" y="1418193"/>
            <a:ext cx="6674879" cy="4021614"/>
          </a:xfrm>
          <a:prstGeom prst="rect">
            <a:avLst/>
          </a:prstGeom>
          <a:noFill/>
          <a:ln>
            <a:noFill/>
          </a:ln>
        </p:spPr>
      </p:pic>
    </p:spTree>
  </p:cSld>
  <p:clrMapOvr>
    <a:masterClrMapping/>
  </p:clrMapOvr>
</p:sld>
</file>

<file path=ppt/slides/slide9.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chemeClr val="lt1"/>
        </a:solidFill>
      </p:bgPr>
    </p:bg>
    <p:spTree>
      <p:nvGrpSpPr>
        <p:cNvPr id="203" name="Shape 203"/>
        <p:cNvGrpSpPr/>
        <p:nvPr/>
      </p:nvGrpSpPr>
      <p:grpSpPr>
        <a:xfrm>
          <a:off x="0" y="0"/>
          <a:ext cx="0" cy="0"/>
          <a:chOff x="0" y="0"/>
          <a:chExt cx="0" cy="0"/>
        </a:xfrm>
      </p:grpSpPr>
      <p:pic>
        <p:nvPicPr>
          <p:cNvPr id="204" name="Google Shape;204;p23"/>
          <p:cNvPicPr preferRelativeResize="0"/>
          <p:nvPr/>
        </p:nvPicPr>
        <p:blipFill rotWithShape="1">
          <a:blip r:embed="rId3">
            <a:alphaModFix/>
          </a:blip>
          <a:srcRect b="0" l="0" r="0" t="0"/>
          <a:stretch/>
        </p:blipFill>
        <p:spPr>
          <a:xfrm>
            <a:off x="457202" y="831419"/>
            <a:ext cx="5426764" cy="1885799"/>
          </a:xfrm>
          <a:prstGeom prst="rect">
            <a:avLst/>
          </a:prstGeom>
          <a:noFill/>
          <a:ln>
            <a:noFill/>
          </a:ln>
        </p:spPr>
      </p:pic>
      <p:pic>
        <p:nvPicPr>
          <p:cNvPr id="205" name="Google Shape;205;p23"/>
          <p:cNvPicPr preferRelativeResize="0"/>
          <p:nvPr/>
        </p:nvPicPr>
        <p:blipFill rotWithShape="1">
          <a:blip r:embed="rId4">
            <a:alphaModFix/>
          </a:blip>
          <a:srcRect b="0" l="0" r="0" t="0"/>
          <a:stretch/>
        </p:blipFill>
        <p:spPr>
          <a:xfrm>
            <a:off x="457201" y="4190579"/>
            <a:ext cx="5426764" cy="1641594"/>
          </a:xfrm>
          <a:prstGeom prst="rect">
            <a:avLst/>
          </a:prstGeom>
          <a:noFill/>
          <a:ln>
            <a:noFill/>
          </a:ln>
        </p:spPr>
      </p:pic>
      <p:sp>
        <p:nvSpPr>
          <p:cNvPr id="206" name="Google Shape;206;p23"/>
          <p:cNvSpPr/>
          <p:nvPr/>
        </p:nvSpPr>
        <p:spPr>
          <a:xfrm>
            <a:off x="6050280" y="0"/>
            <a:ext cx="91440" cy="6858000"/>
          </a:xfrm>
          <a:prstGeom prst="rect">
            <a:avLst/>
          </a:prstGeom>
          <a:solidFill>
            <a:srgbClr val="3F3F3F"/>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b="0" i="0" sz="1800" u="none" cap="none" strike="noStrike">
              <a:solidFill>
                <a:schemeClr val="lt1"/>
              </a:solidFill>
              <a:latin typeface="Rockwell"/>
              <a:ea typeface="Rockwell"/>
              <a:cs typeface="Rockwell"/>
              <a:sym typeface="Rockwell"/>
            </a:endParaRPr>
          </a:p>
        </p:txBody>
      </p:sp>
      <p:sp>
        <p:nvSpPr>
          <p:cNvPr id="207" name="Google Shape;207;p23"/>
          <p:cNvSpPr/>
          <p:nvPr/>
        </p:nvSpPr>
        <p:spPr>
          <a:xfrm>
            <a:off x="0" y="3383280"/>
            <a:ext cx="6126480" cy="91440"/>
          </a:xfrm>
          <a:prstGeom prst="rect">
            <a:avLst/>
          </a:prstGeom>
          <a:solidFill>
            <a:srgbClr val="3F3F3F"/>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b="0" i="0" sz="1800" u="none" cap="none" strike="noStrike">
              <a:solidFill>
                <a:schemeClr val="lt1"/>
              </a:solidFill>
              <a:latin typeface="Rockwell"/>
              <a:ea typeface="Rockwell"/>
              <a:cs typeface="Rockwell"/>
              <a:sym typeface="Rockwell"/>
            </a:endParaRPr>
          </a:p>
        </p:txBody>
      </p:sp>
      <p:pic>
        <p:nvPicPr>
          <p:cNvPr id="208" name="Google Shape;208;p23"/>
          <p:cNvPicPr preferRelativeResize="0"/>
          <p:nvPr/>
        </p:nvPicPr>
        <p:blipFill rotWithShape="1">
          <a:blip r:embed="rId5">
            <a:alphaModFix/>
          </a:blip>
          <a:srcRect b="0" l="0" r="0" t="0"/>
          <a:stretch/>
        </p:blipFill>
        <p:spPr>
          <a:xfrm>
            <a:off x="6308034" y="2128890"/>
            <a:ext cx="5426764" cy="2455610"/>
          </a:xfrm>
          <a:prstGeom prst="rect">
            <a:avLst/>
          </a:prstGeom>
          <a:noFill/>
          <a:ln>
            <a:noFill/>
          </a:ln>
        </p:spPr>
      </p:pic>
    </p:spTree>
  </p:cSld>
  <p:clrMapOvr>
    <a:masterClrMapping/>
  </p:clrMapOvr>
</p:sld>
</file>

<file path=ppt/slides/slide10.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chemeClr val="lt1"/>
        </a:solidFill>
      </p:bgPr>
    </p:bg>
    <p:spTree>
      <p:nvGrpSpPr>
        <p:cNvPr id="212" name="Shape 212"/>
        <p:cNvGrpSpPr/>
        <p:nvPr/>
      </p:nvGrpSpPr>
      <p:grpSpPr>
        <a:xfrm>
          <a:off x="0" y="0"/>
          <a:ext cx="0" cy="0"/>
          <a:chOff x="0" y="0"/>
          <a:chExt cx="0" cy="0"/>
        </a:xfrm>
      </p:grpSpPr>
      <p:sp>
        <p:nvSpPr>
          <p:cNvPr id="213" name="Google Shape;213;p24"/>
          <p:cNvSpPr/>
          <p:nvPr/>
        </p:nvSpPr>
        <p:spPr>
          <a:xfrm>
            <a:off x="0" y="0"/>
            <a:ext cx="12192000" cy="6858000"/>
          </a:xfrm>
          <a:prstGeom prst="rect">
            <a:avLst/>
          </a:prstGeom>
          <a:solidFill>
            <a:schemeClr val="lt1"/>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b="0" i="0" sz="1800" u="none" cap="none" strike="noStrike">
              <a:solidFill>
                <a:schemeClr val="lt1"/>
              </a:solidFill>
              <a:latin typeface="Rockwell"/>
              <a:ea typeface="Rockwell"/>
              <a:cs typeface="Rockwell"/>
              <a:sym typeface="Rockwell"/>
            </a:endParaRPr>
          </a:p>
        </p:txBody>
      </p:sp>
      <p:sp>
        <p:nvSpPr>
          <p:cNvPr id="214" name="Google Shape;214;p24"/>
          <p:cNvSpPr/>
          <p:nvPr/>
        </p:nvSpPr>
        <p:spPr>
          <a:xfrm>
            <a:off x="641604" y="653241"/>
            <a:ext cx="10908792" cy="80683"/>
          </a:xfrm>
          <a:prstGeom prst="rect">
            <a:avLst/>
          </a:prstGeom>
          <a:blipFill rotWithShape="1">
            <a:blip r:embed="rId3">
              <a:alphaModFix amt="85000"/>
            </a:blip>
            <a:tile algn="ctr" flip="xy" tx="0" sx="92000" ty="-762000" sy="89000"/>
          </a:blip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b="0" i="0" sz="1800" u="none" cap="none" strike="noStrike">
              <a:solidFill>
                <a:schemeClr val="lt1"/>
              </a:solidFill>
              <a:latin typeface="Rockwell"/>
              <a:ea typeface="Rockwell"/>
              <a:cs typeface="Rockwell"/>
              <a:sym typeface="Rockwell"/>
            </a:endParaRPr>
          </a:p>
        </p:txBody>
      </p:sp>
      <p:sp>
        <p:nvSpPr>
          <p:cNvPr id="215" name="Google Shape;215;p24"/>
          <p:cNvSpPr/>
          <p:nvPr/>
        </p:nvSpPr>
        <p:spPr>
          <a:xfrm>
            <a:off x="6400801" y="822324"/>
            <a:ext cx="5149596" cy="5228279"/>
          </a:xfrm>
          <a:prstGeom prst="rect">
            <a:avLst/>
          </a:prstGeom>
          <a:blipFill rotWithShape="1">
            <a:blip r:embed="rId3">
              <a:alphaModFix amt="85000"/>
            </a:blip>
            <a:tile algn="ctr" flip="xy" tx="0" sx="92000" ty="-704850" sy="89000"/>
          </a:blip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b="0" i="0" sz="1800" u="none" cap="none" strike="noStrike">
              <a:solidFill>
                <a:schemeClr val="lt1"/>
              </a:solidFill>
              <a:latin typeface="Rockwell"/>
              <a:ea typeface="Rockwell"/>
              <a:cs typeface="Rockwell"/>
              <a:sym typeface="Rockwell"/>
            </a:endParaRPr>
          </a:p>
        </p:txBody>
      </p:sp>
      <p:sp>
        <p:nvSpPr>
          <p:cNvPr id="216" name="Google Shape;216;p24"/>
          <p:cNvSpPr txBox="1"/>
          <p:nvPr>
            <p:ph type="title"/>
          </p:nvPr>
        </p:nvSpPr>
        <p:spPr>
          <a:xfrm>
            <a:off x="7044268" y="1465790"/>
            <a:ext cx="3860798" cy="3941345"/>
          </a:xfrm>
          <a:prstGeom prst="rect">
            <a:avLst/>
          </a:prstGeom>
          <a:noFill/>
          <a:ln>
            <a:noFill/>
          </a:ln>
        </p:spPr>
        <p:txBody>
          <a:bodyPr anchorCtr="0" anchor="ctr" bIns="45700" lIns="91425" spcFirstLastPara="1" rIns="91425" wrap="square" tIns="45700">
            <a:normAutofit/>
          </a:bodyPr>
          <a:lstStyle/>
          <a:p>
            <a:pPr indent="0" lvl="0" marL="0" rtl="0" algn="l">
              <a:lnSpc>
                <a:spcPct val="90000"/>
              </a:lnSpc>
              <a:spcBef>
                <a:spcPts val="0"/>
              </a:spcBef>
              <a:spcAft>
                <a:spcPts val="0"/>
              </a:spcAft>
              <a:buSzPts val="6000"/>
              <a:buFont typeface="Rockwell"/>
              <a:buNone/>
            </a:pPr>
            <a:r>
              <a:rPr lang="en-GB" sz="6000"/>
              <a:t>WHAT SHOULD I BE DOING INSTEAD? </a:t>
            </a:r>
            <a:endParaRPr/>
          </a:p>
        </p:txBody>
      </p:sp>
      <p:sp>
        <p:nvSpPr>
          <p:cNvPr id="217" name="Google Shape;217;p24"/>
          <p:cNvSpPr txBox="1"/>
          <p:nvPr>
            <p:ph idx="1" type="body"/>
          </p:nvPr>
        </p:nvSpPr>
        <p:spPr>
          <a:xfrm>
            <a:off x="641602" y="1359089"/>
            <a:ext cx="5132665" cy="4511623"/>
          </a:xfrm>
          <a:prstGeom prst="rect">
            <a:avLst/>
          </a:prstGeom>
          <a:noFill/>
          <a:ln>
            <a:noFill/>
          </a:ln>
        </p:spPr>
        <p:txBody>
          <a:bodyPr anchorCtr="0" anchor="ctr" bIns="45700" lIns="91425" spcFirstLastPara="1" rIns="91425" wrap="square" tIns="45700">
            <a:normAutofit/>
          </a:bodyPr>
          <a:lstStyle/>
          <a:p>
            <a:pPr indent="0" lvl="0" marL="0" rtl="0" algn="l">
              <a:lnSpc>
                <a:spcPct val="90000"/>
              </a:lnSpc>
              <a:spcBef>
                <a:spcPts val="0"/>
              </a:spcBef>
              <a:spcAft>
                <a:spcPts val="0"/>
              </a:spcAft>
              <a:buSzPts val="1700"/>
              <a:buNone/>
            </a:pPr>
            <a:r>
              <a:rPr lang="en-GB"/>
              <a:t>Cornell Notes </a:t>
            </a:r>
            <a:endParaRPr/>
          </a:p>
          <a:p>
            <a:pPr indent="0" lvl="0" marL="0" rtl="0" algn="l">
              <a:lnSpc>
                <a:spcPct val="90000"/>
              </a:lnSpc>
              <a:spcBef>
                <a:spcPts val="1200"/>
              </a:spcBef>
              <a:spcAft>
                <a:spcPts val="0"/>
              </a:spcAft>
              <a:buSzPts val="1700"/>
              <a:buNone/>
            </a:pPr>
            <a:r>
              <a:rPr lang="en-GB"/>
              <a:t>Retrieval Practice </a:t>
            </a:r>
            <a:endParaRPr/>
          </a:p>
          <a:p>
            <a:pPr indent="0" lvl="0" marL="0" rtl="0" algn="l">
              <a:lnSpc>
                <a:spcPct val="90000"/>
              </a:lnSpc>
              <a:spcBef>
                <a:spcPts val="1200"/>
              </a:spcBef>
              <a:spcAft>
                <a:spcPts val="0"/>
              </a:spcAft>
              <a:buSzPts val="1700"/>
              <a:buNone/>
            </a:pPr>
            <a:r>
              <a:rPr lang="en-GB"/>
              <a:t>Elaboration/Self Explanation </a:t>
            </a:r>
            <a:endParaRPr/>
          </a:p>
          <a:p>
            <a:pPr indent="0" lvl="0" marL="0" rtl="0" algn="l">
              <a:lnSpc>
                <a:spcPct val="90000"/>
              </a:lnSpc>
              <a:spcBef>
                <a:spcPts val="1200"/>
              </a:spcBef>
              <a:spcAft>
                <a:spcPts val="0"/>
              </a:spcAft>
              <a:buSzPts val="1700"/>
              <a:buNone/>
            </a:pPr>
            <a:r>
              <a:t/>
            </a:r>
            <a:endParaRPr/>
          </a:p>
          <a:p>
            <a:pPr indent="0" lvl="0" marL="0" rtl="0" algn="l">
              <a:lnSpc>
                <a:spcPct val="90000"/>
              </a:lnSpc>
              <a:spcBef>
                <a:spcPts val="1200"/>
              </a:spcBef>
              <a:spcAft>
                <a:spcPts val="0"/>
              </a:spcAft>
              <a:buSzPts val="1700"/>
              <a:buNone/>
            </a:pPr>
            <a:r>
              <a:rPr lang="en-GB"/>
              <a:t>And some strategies to help you organise your revision further: </a:t>
            </a:r>
            <a:endParaRPr/>
          </a:p>
          <a:p>
            <a:pPr indent="0" lvl="0" marL="0" rtl="0" algn="l">
              <a:lnSpc>
                <a:spcPct val="90000"/>
              </a:lnSpc>
              <a:spcBef>
                <a:spcPts val="1200"/>
              </a:spcBef>
              <a:spcAft>
                <a:spcPts val="0"/>
              </a:spcAft>
              <a:buSzPts val="1700"/>
              <a:buNone/>
            </a:pPr>
            <a:r>
              <a:t/>
            </a:r>
            <a:endParaRPr/>
          </a:p>
          <a:p>
            <a:pPr indent="0" lvl="0" marL="0" rtl="0" algn="l">
              <a:lnSpc>
                <a:spcPct val="90000"/>
              </a:lnSpc>
              <a:spcBef>
                <a:spcPts val="1200"/>
              </a:spcBef>
              <a:spcAft>
                <a:spcPts val="0"/>
              </a:spcAft>
              <a:buSzPts val="1700"/>
              <a:buNone/>
            </a:pPr>
            <a:r>
              <a:rPr lang="en-GB"/>
              <a:t>Leitner Method </a:t>
            </a:r>
            <a:endParaRPr/>
          </a:p>
          <a:p>
            <a:pPr indent="0" lvl="0" marL="0" rtl="0" algn="l">
              <a:lnSpc>
                <a:spcPct val="90000"/>
              </a:lnSpc>
              <a:spcBef>
                <a:spcPts val="1200"/>
              </a:spcBef>
              <a:spcAft>
                <a:spcPts val="0"/>
              </a:spcAft>
              <a:buSzPts val="1700"/>
              <a:buNone/>
            </a:pPr>
            <a:r>
              <a:rPr lang="en-GB"/>
              <a:t>Pomodoro Method </a:t>
            </a:r>
            <a:endParaRPr/>
          </a:p>
        </p:txBody>
      </p:sp>
      <p:sp>
        <p:nvSpPr>
          <p:cNvPr id="218" name="Google Shape;218;p24"/>
          <p:cNvSpPr/>
          <p:nvPr/>
        </p:nvSpPr>
        <p:spPr>
          <a:xfrm>
            <a:off x="641604" y="6121662"/>
            <a:ext cx="10908792" cy="80683"/>
          </a:xfrm>
          <a:prstGeom prst="rect">
            <a:avLst/>
          </a:prstGeom>
          <a:blipFill rotWithShape="1">
            <a:blip r:embed="rId3">
              <a:alphaModFix amt="85000"/>
            </a:blip>
            <a:tile algn="ctr" flip="xy" tx="0" sx="92000" ty="-762000" sy="89000"/>
          </a:blip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b="0" i="0" sz="1800" u="none" cap="none" strike="noStrike">
              <a:solidFill>
                <a:schemeClr val="lt1"/>
              </a:solidFill>
              <a:latin typeface="Rockwell"/>
              <a:ea typeface="Rockwell"/>
              <a:cs typeface="Rockwell"/>
              <a:sym typeface="Rockwell"/>
            </a:endParaRPr>
          </a:p>
        </p:txBody>
      </p:sp>
    </p:spTree>
  </p:cSld>
  <p:clrMapOvr>
    <a:masterClrMapping/>
  </p:clrMapOvr>
</p:sld>
</file>

<file path=ppt/slides/slide1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blipFill rotWithShape="1">
          <a:blip r:embed="rId3">
            <a:alphaModFix/>
          </a:blip>
          <a:tile algn="tl" flip="none" tx="0" sx="99997" ty="0" sy="99997"/>
        </a:blipFill>
      </p:bgPr>
    </p:bg>
    <p:spTree>
      <p:nvGrpSpPr>
        <p:cNvPr id="222" name="Shape 222"/>
        <p:cNvGrpSpPr/>
        <p:nvPr/>
      </p:nvGrpSpPr>
      <p:grpSpPr>
        <a:xfrm>
          <a:off x="0" y="0"/>
          <a:ext cx="0" cy="0"/>
          <a:chOff x="0" y="0"/>
          <a:chExt cx="0" cy="0"/>
        </a:xfrm>
      </p:grpSpPr>
      <p:sp>
        <p:nvSpPr>
          <p:cNvPr id="223" name="Google Shape;223;p25"/>
          <p:cNvSpPr/>
          <p:nvPr/>
        </p:nvSpPr>
        <p:spPr>
          <a:xfrm>
            <a:off x="0" y="0"/>
            <a:ext cx="12191700" cy="6858000"/>
          </a:xfrm>
          <a:prstGeom prst="rect">
            <a:avLst/>
          </a:prstGeom>
          <a:blipFill rotWithShape="1">
            <a:blip r:embed="rId3">
              <a:alphaModFix/>
            </a:blip>
            <a:tile algn="tl" flip="none" tx="0" sx="99997" ty="0" sy="99997"/>
          </a:blip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b="0" i="0" sz="1800" u="none" cap="none" strike="noStrike">
              <a:solidFill>
                <a:schemeClr val="lt1"/>
              </a:solidFill>
              <a:latin typeface="Rockwell"/>
              <a:ea typeface="Rockwell"/>
              <a:cs typeface="Rockwell"/>
              <a:sym typeface="Rockwell"/>
            </a:endParaRPr>
          </a:p>
        </p:txBody>
      </p:sp>
      <p:sp>
        <p:nvSpPr>
          <p:cNvPr id="224" name="Google Shape;224;p25"/>
          <p:cNvSpPr txBox="1"/>
          <p:nvPr>
            <p:ph type="ctrTitle"/>
          </p:nvPr>
        </p:nvSpPr>
        <p:spPr>
          <a:xfrm>
            <a:off x="6556100" y="1360493"/>
            <a:ext cx="4972500" cy="3106800"/>
          </a:xfrm>
          <a:prstGeom prst="rect">
            <a:avLst/>
          </a:prstGeom>
          <a:noFill/>
          <a:ln>
            <a:noFill/>
          </a:ln>
        </p:spPr>
        <p:txBody>
          <a:bodyPr anchorCtr="0" anchor="b" bIns="45700" lIns="91425" spcFirstLastPara="1" rIns="91425" wrap="square" tIns="45700">
            <a:normAutofit/>
          </a:bodyPr>
          <a:lstStyle/>
          <a:p>
            <a:pPr indent="0" lvl="0" marL="0" rtl="0" algn="l">
              <a:lnSpc>
                <a:spcPct val="80000"/>
              </a:lnSpc>
              <a:spcBef>
                <a:spcPts val="0"/>
              </a:spcBef>
              <a:spcAft>
                <a:spcPts val="0"/>
              </a:spcAft>
              <a:buClr>
                <a:schemeClr val="lt1"/>
              </a:buClr>
              <a:buSzPts val="7200"/>
              <a:buFont typeface="Rockwell"/>
              <a:buNone/>
            </a:pPr>
            <a:r>
              <a:rPr lang="en-GB" sz="7200">
                <a:solidFill>
                  <a:schemeClr val="lt1"/>
                </a:solidFill>
              </a:rPr>
              <a:t>RETRIEVAL PRACTICE </a:t>
            </a:r>
            <a:endParaRPr/>
          </a:p>
        </p:txBody>
      </p:sp>
      <p:sp>
        <p:nvSpPr>
          <p:cNvPr id="225" name="Google Shape;225;p25"/>
          <p:cNvSpPr txBox="1"/>
          <p:nvPr>
            <p:ph idx="1" type="subTitle"/>
          </p:nvPr>
        </p:nvSpPr>
        <p:spPr>
          <a:xfrm>
            <a:off x="6556100" y="4687316"/>
            <a:ext cx="4972500" cy="1517100"/>
          </a:xfrm>
          <a:prstGeom prst="rect">
            <a:avLst/>
          </a:prstGeom>
          <a:noFill/>
          <a:ln>
            <a:noFill/>
          </a:ln>
        </p:spPr>
        <p:txBody>
          <a:bodyPr anchorCtr="0" anchor="t" bIns="45700" lIns="91425" spcFirstLastPara="1" rIns="91425" wrap="square" tIns="45700">
            <a:normAutofit/>
          </a:bodyPr>
          <a:lstStyle/>
          <a:p>
            <a:pPr indent="0" lvl="0" marL="0" rtl="0" algn="l">
              <a:lnSpc>
                <a:spcPct val="90000"/>
              </a:lnSpc>
              <a:spcBef>
                <a:spcPts val="0"/>
              </a:spcBef>
              <a:spcAft>
                <a:spcPts val="0"/>
              </a:spcAft>
              <a:buSzPts val="1870"/>
              <a:buNone/>
            </a:pPr>
            <a:r>
              <a:rPr lang="en-GB">
                <a:solidFill>
                  <a:srgbClr val="FFFFFF"/>
                </a:solidFill>
              </a:rPr>
              <a:t>The foundations of excellent long term learning </a:t>
            </a:r>
            <a:endParaRPr/>
          </a:p>
        </p:txBody>
      </p:sp>
      <p:sp>
        <p:nvSpPr>
          <p:cNvPr id="226" name="Google Shape;226;p25"/>
          <p:cNvSpPr/>
          <p:nvPr/>
        </p:nvSpPr>
        <p:spPr>
          <a:xfrm>
            <a:off x="2" y="3"/>
            <a:ext cx="6095695" cy="6857997"/>
          </a:xfrm>
          <a:custGeom>
            <a:rect b="b" l="l" r="r" t="t"/>
            <a:pathLst>
              <a:path extrusionOk="0" h="6857997" w="6095695">
                <a:moveTo>
                  <a:pt x="3435036" y="0"/>
                </a:moveTo>
                <a:lnTo>
                  <a:pt x="4198562" y="0"/>
                </a:lnTo>
                <a:lnTo>
                  <a:pt x="4365987" y="128761"/>
                </a:lnTo>
                <a:cubicBezTo>
                  <a:pt x="5422363" y="981944"/>
                  <a:pt x="6095695" y="2273123"/>
                  <a:pt x="6095695" y="3718209"/>
                </a:cubicBezTo>
                <a:cubicBezTo>
                  <a:pt x="6095695" y="4922447"/>
                  <a:pt x="5628104" y="6019805"/>
                  <a:pt x="4860911" y="6845880"/>
                </a:cubicBezTo>
                <a:lnTo>
                  <a:pt x="4849107" y="6857997"/>
                </a:lnTo>
                <a:lnTo>
                  <a:pt x="4253869" y="6857997"/>
                </a:lnTo>
                <a:lnTo>
                  <a:pt x="4409441" y="6719623"/>
                </a:lnTo>
                <a:cubicBezTo>
                  <a:pt x="5194330" y="5951494"/>
                  <a:pt x="5679794" y="4890334"/>
                  <a:pt x="5679794" y="3718209"/>
                </a:cubicBezTo>
                <a:cubicBezTo>
                  <a:pt x="5679794" y="2179795"/>
                  <a:pt x="4843506" y="832535"/>
                  <a:pt x="3591563" y="88079"/>
                </a:cubicBezTo>
                <a:close/>
                <a:moveTo>
                  <a:pt x="0" y="0"/>
                </a:moveTo>
                <a:lnTo>
                  <a:pt x="3177466" y="0"/>
                </a:lnTo>
                <a:lnTo>
                  <a:pt x="3353291" y="88129"/>
                </a:lnTo>
                <a:cubicBezTo>
                  <a:pt x="4668281" y="787221"/>
                  <a:pt x="5560965" y="2150692"/>
                  <a:pt x="5560965" y="3718209"/>
                </a:cubicBezTo>
                <a:cubicBezTo>
                  <a:pt x="5560965" y="4858221"/>
                  <a:pt x="5088802" y="5890308"/>
                  <a:pt x="4325417" y="6637392"/>
                </a:cubicBezTo>
                <a:lnTo>
                  <a:pt x="4077394" y="6857997"/>
                </a:lnTo>
                <a:lnTo>
                  <a:pt x="0" y="6857997"/>
                </a:lnTo>
                <a:close/>
              </a:path>
            </a:pathLst>
          </a:custGeom>
          <a:solidFill>
            <a:schemeClr val="lt1"/>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b="0" i="0" sz="1800" u="none" cap="none" strike="noStrike">
              <a:solidFill>
                <a:schemeClr val="lt1"/>
              </a:solidFill>
              <a:latin typeface="Rockwell"/>
              <a:ea typeface="Rockwell"/>
              <a:cs typeface="Rockwell"/>
              <a:sym typeface="Rockwell"/>
            </a:endParaRPr>
          </a:p>
        </p:txBody>
      </p:sp>
      <p:pic>
        <p:nvPicPr>
          <p:cNvPr descr="Books" id="227" name="Google Shape;227;p25"/>
          <p:cNvPicPr preferRelativeResize="0"/>
          <p:nvPr/>
        </p:nvPicPr>
        <p:blipFill rotWithShape="1">
          <a:blip r:embed="rId4">
            <a:alphaModFix/>
          </a:blip>
          <a:srcRect b="0" l="0" r="0" t="0"/>
          <a:stretch/>
        </p:blipFill>
        <p:spPr>
          <a:xfrm>
            <a:off x="747150" y="1526651"/>
            <a:ext cx="3804698" cy="3804698"/>
          </a:xfrm>
          <a:prstGeom prst="rect">
            <a:avLst/>
          </a:prstGeom>
          <a:noFill/>
          <a:ln>
            <a:noFill/>
          </a:ln>
        </p:spPr>
      </p:pic>
    </p:spTree>
  </p:cSld>
  <p:clrMapOvr>
    <a:masterClrMapping/>
  </p:clrMapOvr>
</p:sld>
</file>

<file path=ppt/slides/slide12.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chemeClr val="lt1"/>
        </a:solidFill>
      </p:bgPr>
    </p:bg>
    <p:spTree>
      <p:nvGrpSpPr>
        <p:cNvPr id="231" name="Shape 231"/>
        <p:cNvGrpSpPr/>
        <p:nvPr/>
      </p:nvGrpSpPr>
      <p:grpSpPr>
        <a:xfrm>
          <a:off x="0" y="0"/>
          <a:ext cx="0" cy="0"/>
          <a:chOff x="0" y="0"/>
          <a:chExt cx="0" cy="0"/>
        </a:xfrm>
      </p:grpSpPr>
      <p:sp>
        <p:nvSpPr>
          <p:cNvPr id="232" name="Google Shape;232;p26"/>
          <p:cNvSpPr/>
          <p:nvPr/>
        </p:nvSpPr>
        <p:spPr>
          <a:xfrm>
            <a:off x="0" y="0"/>
            <a:ext cx="12192000" cy="6858000"/>
          </a:xfrm>
          <a:prstGeom prst="rect">
            <a:avLst/>
          </a:prstGeom>
          <a:solidFill>
            <a:schemeClr val="lt1"/>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b="0" i="0" sz="1800" u="none" cap="none" strike="noStrike">
              <a:solidFill>
                <a:schemeClr val="lt1"/>
              </a:solidFill>
              <a:latin typeface="Rockwell"/>
              <a:ea typeface="Rockwell"/>
              <a:cs typeface="Rockwell"/>
              <a:sym typeface="Rockwell"/>
            </a:endParaRPr>
          </a:p>
        </p:txBody>
      </p:sp>
      <p:sp>
        <p:nvSpPr>
          <p:cNvPr id="233" name="Google Shape;233;p26"/>
          <p:cNvSpPr/>
          <p:nvPr/>
        </p:nvSpPr>
        <p:spPr>
          <a:xfrm>
            <a:off x="0" y="4572000"/>
            <a:ext cx="12192000" cy="2295900"/>
          </a:xfrm>
          <a:prstGeom prst="rect">
            <a:avLst/>
          </a:prstGeom>
          <a:blipFill rotWithShape="1">
            <a:blip r:embed="rId3">
              <a:alphaModFix amt="85000"/>
            </a:blip>
            <a:tile algn="ctr" flip="xy" tx="0" sx="92002" ty="-704850" sy="89002"/>
          </a:blip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b="0" i="0" sz="1800" u="none" cap="none" strike="noStrike">
              <a:solidFill>
                <a:schemeClr val="lt1"/>
              </a:solidFill>
              <a:latin typeface="Rockwell"/>
              <a:ea typeface="Rockwell"/>
              <a:cs typeface="Rockwell"/>
              <a:sym typeface="Rockwell"/>
            </a:endParaRPr>
          </a:p>
        </p:txBody>
      </p:sp>
      <p:sp>
        <p:nvSpPr>
          <p:cNvPr id="234" name="Google Shape;234;p26"/>
          <p:cNvSpPr txBox="1"/>
          <p:nvPr>
            <p:ph type="title"/>
          </p:nvPr>
        </p:nvSpPr>
        <p:spPr>
          <a:xfrm>
            <a:off x="1069848" y="4846002"/>
            <a:ext cx="10058400" cy="1523100"/>
          </a:xfrm>
          <a:prstGeom prst="rect">
            <a:avLst/>
          </a:prstGeom>
          <a:noFill/>
          <a:ln>
            <a:noFill/>
          </a:ln>
        </p:spPr>
        <p:txBody>
          <a:bodyPr anchorCtr="0" anchor="ctr" bIns="45700" lIns="91425" spcFirstLastPara="1" rIns="91425" wrap="square" tIns="45700">
            <a:normAutofit/>
          </a:bodyPr>
          <a:lstStyle/>
          <a:p>
            <a:pPr indent="0" lvl="0" marL="0" rtl="0" algn="l">
              <a:lnSpc>
                <a:spcPct val="90000"/>
              </a:lnSpc>
              <a:spcBef>
                <a:spcPts val="0"/>
              </a:spcBef>
              <a:spcAft>
                <a:spcPts val="0"/>
              </a:spcAft>
              <a:buSzPts val="6000"/>
              <a:buFont typeface="Rockwell"/>
              <a:buNone/>
            </a:pPr>
            <a:r>
              <a:rPr lang="en-GB" sz="6000"/>
              <a:t>WHAT IS IT? </a:t>
            </a:r>
            <a:endParaRPr/>
          </a:p>
        </p:txBody>
      </p:sp>
      <p:grpSp>
        <p:nvGrpSpPr>
          <p:cNvPr id="235" name="Google Shape;235;p26"/>
          <p:cNvGrpSpPr/>
          <p:nvPr/>
        </p:nvGrpSpPr>
        <p:grpSpPr>
          <a:xfrm>
            <a:off x="11401346" y="6229474"/>
            <a:ext cx="457232" cy="457232"/>
            <a:chOff x="11361456" y="6195813"/>
            <a:chExt cx="548700" cy="548700"/>
          </a:xfrm>
        </p:grpSpPr>
        <p:sp>
          <p:nvSpPr>
            <p:cNvPr id="236" name="Google Shape;236;p26"/>
            <p:cNvSpPr/>
            <p:nvPr/>
          </p:nvSpPr>
          <p:spPr>
            <a:xfrm>
              <a:off x="11361456" y="6195813"/>
              <a:ext cx="548700" cy="548700"/>
            </a:xfrm>
            <a:prstGeom prst="ellipse">
              <a:avLst/>
            </a:prstGeom>
            <a:blipFill rotWithShape="1">
              <a:blip r:embed="rId4">
                <a:alphaModFix/>
              </a:blip>
              <a:tile algn="tl" flip="none" tx="50800" sx="84997" ty="0" sy="84997"/>
            </a:blip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37" name="Google Shape;237;p26"/>
            <p:cNvSpPr/>
            <p:nvPr/>
          </p:nvSpPr>
          <p:spPr>
            <a:xfrm>
              <a:off x="11396488" y="6230844"/>
              <a:ext cx="478500" cy="478500"/>
            </a:xfrm>
            <a:prstGeom prst="ellipse">
              <a:avLst/>
            </a:prstGeom>
            <a:noFill/>
            <a:ln cap="flat" cmpd="sng" w="12700">
              <a:solidFill>
                <a:srgbClr val="FFFFFF"/>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grpSp>
        <p:nvGrpSpPr>
          <p:cNvPr id="238" name="Google Shape;238;p26"/>
          <p:cNvGrpSpPr/>
          <p:nvPr/>
        </p:nvGrpSpPr>
        <p:grpSpPr>
          <a:xfrm>
            <a:off x="725530" y="638585"/>
            <a:ext cx="10741087" cy="3285001"/>
            <a:chOff x="82064" y="4948"/>
            <a:chExt cx="10741087" cy="3285001"/>
          </a:xfrm>
        </p:grpSpPr>
        <p:sp>
          <p:nvSpPr>
            <p:cNvPr id="239" name="Google Shape;239;p26"/>
            <p:cNvSpPr/>
            <p:nvPr/>
          </p:nvSpPr>
          <p:spPr>
            <a:xfrm>
              <a:off x="707282" y="4948"/>
              <a:ext cx="1955700" cy="1955700"/>
            </a:xfrm>
            <a:prstGeom prst="ellipse">
              <a:avLst/>
            </a:prstGeom>
            <a:solidFill>
              <a:srgbClr val="F2F2F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40" name="Google Shape;240;p26"/>
            <p:cNvSpPr/>
            <p:nvPr/>
          </p:nvSpPr>
          <p:spPr>
            <a:xfrm>
              <a:off x="1124095" y="421761"/>
              <a:ext cx="1122300" cy="1122300"/>
            </a:xfrm>
            <a:prstGeom prst="rect">
              <a:avLst/>
            </a:prstGeom>
            <a:blipFill rotWithShape="1">
              <a:blip r:embed="rId5">
                <a:alphaModFix/>
              </a:blip>
              <a:stretch>
                <a:fillRect b="0" l="0" r="0" t="0"/>
              </a:stretch>
            </a:blip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41" name="Google Shape;241;p26"/>
            <p:cNvSpPr/>
            <p:nvPr/>
          </p:nvSpPr>
          <p:spPr>
            <a:xfrm>
              <a:off x="82064" y="2569949"/>
              <a:ext cx="3206400" cy="720000"/>
            </a:xfrm>
            <a:prstGeom prst="rect">
              <a:avLst/>
            </a:prstGeom>
            <a:no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42" name="Google Shape;242;p26"/>
            <p:cNvSpPr txBox="1"/>
            <p:nvPr/>
          </p:nvSpPr>
          <p:spPr>
            <a:xfrm>
              <a:off x="82064" y="2569949"/>
              <a:ext cx="3206400" cy="720000"/>
            </a:xfrm>
            <a:prstGeom prst="rect">
              <a:avLst/>
            </a:prstGeom>
            <a:noFill/>
            <a:ln>
              <a:noFill/>
            </a:ln>
          </p:spPr>
          <p:txBody>
            <a:bodyPr anchorCtr="0" anchor="t" bIns="0" lIns="0" spcFirstLastPara="1" rIns="0" wrap="square" tIns="0">
              <a:noAutofit/>
            </a:bodyPr>
            <a:lstStyle/>
            <a:p>
              <a:pPr indent="0" lvl="0" marL="0" marR="0" rtl="0" algn="ctr">
                <a:lnSpc>
                  <a:spcPct val="90000"/>
                </a:lnSpc>
                <a:spcBef>
                  <a:spcPts val="0"/>
                </a:spcBef>
                <a:spcAft>
                  <a:spcPts val="0"/>
                </a:spcAft>
                <a:buClr>
                  <a:schemeClr val="dk1"/>
                </a:buClr>
                <a:buSzPts val="1200"/>
                <a:buFont typeface="Rockwell"/>
                <a:buNone/>
              </a:pPr>
              <a:r>
                <a:rPr b="0" i="0" lang="en-GB" sz="1200" u="none" cap="none" strike="noStrike">
                  <a:solidFill>
                    <a:schemeClr val="dk1"/>
                  </a:solidFill>
                  <a:latin typeface="Rockwell"/>
                  <a:ea typeface="Rockwell"/>
                  <a:cs typeface="Rockwell"/>
                  <a:sym typeface="Rockwell"/>
                </a:rPr>
                <a:t>IT IS A PROCESS OF MAKING LEARNING MORE EASILY RETRIEVABLE IN THE LONGER TERM. </a:t>
              </a:r>
              <a:endParaRPr b="0" i="0" sz="1200" u="none" cap="none" strike="noStrike">
                <a:solidFill>
                  <a:schemeClr val="dk1"/>
                </a:solidFill>
                <a:latin typeface="Rockwell"/>
                <a:ea typeface="Rockwell"/>
                <a:cs typeface="Rockwell"/>
                <a:sym typeface="Rockwell"/>
              </a:endParaRPr>
            </a:p>
          </p:txBody>
        </p:sp>
        <p:sp>
          <p:nvSpPr>
            <p:cNvPr id="243" name="Google Shape;243;p26"/>
            <p:cNvSpPr/>
            <p:nvPr/>
          </p:nvSpPr>
          <p:spPr>
            <a:xfrm>
              <a:off x="4474626" y="4948"/>
              <a:ext cx="1955700" cy="1955700"/>
            </a:xfrm>
            <a:prstGeom prst="ellipse">
              <a:avLst/>
            </a:prstGeom>
            <a:solidFill>
              <a:srgbClr val="F2F2F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44" name="Google Shape;244;p26"/>
            <p:cNvSpPr/>
            <p:nvPr/>
          </p:nvSpPr>
          <p:spPr>
            <a:xfrm>
              <a:off x="4891439" y="421761"/>
              <a:ext cx="1122300" cy="1122300"/>
            </a:xfrm>
            <a:prstGeom prst="rect">
              <a:avLst/>
            </a:prstGeom>
            <a:blipFill rotWithShape="1">
              <a:blip r:embed="rId6">
                <a:alphaModFix/>
              </a:blip>
              <a:stretch>
                <a:fillRect b="0" l="0" r="0" t="0"/>
              </a:stretch>
            </a:blip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45" name="Google Shape;245;p26"/>
            <p:cNvSpPr/>
            <p:nvPr/>
          </p:nvSpPr>
          <p:spPr>
            <a:xfrm>
              <a:off x="3849408" y="2569949"/>
              <a:ext cx="3206400" cy="720000"/>
            </a:xfrm>
            <a:prstGeom prst="rect">
              <a:avLst/>
            </a:prstGeom>
            <a:no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46" name="Google Shape;246;p26"/>
            <p:cNvSpPr txBox="1"/>
            <p:nvPr/>
          </p:nvSpPr>
          <p:spPr>
            <a:xfrm>
              <a:off x="3849408" y="2569949"/>
              <a:ext cx="3206400" cy="720000"/>
            </a:xfrm>
            <a:prstGeom prst="rect">
              <a:avLst/>
            </a:prstGeom>
            <a:noFill/>
            <a:ln>
              <a:noFill/>
            </a:ln>
          </p:spPr>
          <p:txBody>
            <a:bodyPr anchorCtr="0" anchor="t" bIns="0" lIns="0" spcFirstLastPara="1" rIns="0" wrap="square" tIns="0">
              <a:noAutofit/>
            </a:bodyPr>
            <a:lstStyle/>
            <a:p>
              <a:pPr indent="0" lvl="0" marL="0" marR="0" rtl="0" algn="ctr">
                <a:lnSpc>
                  <a:spcPct val="90000"/>
                </a:lnSpc>
                <a:spcBef>
                  <a:spcPts val="0"/>
                </a:spcBef>
                <a:spcAft>
                  <a:spcPts val="0"/>
                </a:spcAft>
                <a:buClr>
                  <a:schemeClr val="dk1"/>
                </a:buClr>
                <a:buSzPts val="1200"/>
                <a:buFont typeface="Rockwell"/>
                <a:buNone/>
              </a:pPr>
              <a:r>
                <a:rPr b="0" i="0" lang="en-GB" sz="1200" u="none" cap="none" strike="noStrike">
                  <a:solidFill>
                    <a:schemeClr val="dk1"/>
                  </a:solidFill>
                  <a:latin typeface="Rockwell"/>
                  <a:ea typeface="Rockwell"/>
                  <a:cs typeface="Rockwell"/>
                  <a:sym typeface="Rockwell"/>
                </a:rPr>
                <a:t>IT IS MORE ACTIVE THAN THINGS SUCH AS RE READING NOTES OR HIGHLIGHTING, WHICH WE KNOW AREN’T GOING TO HELP MUCH. </a:t>
              </a:r>
              <a:endParaRPr b="0" i="0" sz="1200" u="none" cap="none" strike="noStrike">
                <a:solidFill>
                  <a:schemeClr val="dk1"/>
                </a:solidFill>
                <a:latin typeface="Rockwell"/>
                <a:ea typeface="Rockwell"/>
                <a:cs typeface="Rockwell"/>
                <a:sym typeface="Rockwell"/>
              </a:endParaRPr>
            </a:p>
          </p:txBody>
        </p:sp>
        <p:sp>
          <p:nvSpPr>
            <p:cNvPr id="247" name="Google Shape;247;p26"/>
            <p:cNvSpPr/>
            <p:nvPr/>
          </p:nvSpPr>
          <p:spPr>
            <a:xfrm>
              <a:off x="8241970" y="4948"/>
              <a:ext cx="1955700" cy="1955700"/>
            </a:xfrm>
            <a:prstGeom prst="ellipse">
              <a:avLst/>
            </a:prstGeom>
            <a:solidFill>
              <a:srgbClr val="F2F2F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48" name="Google Shape;248;p26"/>
            <p:cNvSpPr/>
            <p:nvPr/>
          </p:nvSpPr>
          <p:spPr>
            <a:xfrm>
              <a:off x="8658783" y="421761"/>
              <a:ext cx="1122300" cy="1122300"/>
            </a:xfrm>
            <a:prstGeom prst="rect">
              <a:avLst/>
            </a:prstGeom>
            <a:blipFill rotWithShape="1">
              <a:blip r:embed="rId7">
                <a:alphaModFix/>
              </a:blip>
              <a:stretch>
                <a:fillRect b="0" l="0" r="0" t="0"/>
              </a:stretch>
            </a:blip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49" name="Google Shape;249;p26"/>
            <p:cNvSpPr/>
            <p:nvPr/>
          </p:nvSpPr>
          <p:spPr>
            <a:xfrm>
              <a:off x="7616751" y="2569949"/>
              <a:ext cx="3206400" cy="720000"/>
            </a:xfrm>
            <a:prstGeom prst="rect">
              <a:avLst/>
            </a:prstGeom>
            <a:no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50" name="Google Shape;250;p26"/>
            <p:cNvSpPr txBox="1"/>
            <p:nvPr/>
          </p:nvSpPr>
          <p:spPr>
            <a:xfrm>
              <a:off x="7616751" y="2569949"/>
              <a:ext cx="3206400" cy="720000"/>
            </a:xfrm>
            <a:prstGeom prst="rect">
              <a:avLst/>
            </a:prstGeom>
            <a:noFill/>
            <a:ln>
              <a:noFill/>
            </a:ln>
          </p:spPr>
          <p:txBody>
            <a:bodyPr anchorCtr="0" anchor="t" bIns="0" lIns="0" spcFirstLastPara="1" rIns="0" wrap="square" tIns="0">
              <a:noAutofit/>
            </a:bodyPr>
            <a:lstStyle/>
            <a:p>
              <a:pPr indent="0" lvl="0" marL="0" marR="0" rtl="0" algn="ctr">
                <a:lnSpc>
                  <a:spcPct val="90000"/>
                </a:lnSpc>
                <a:spcBef>
                  <a:spcPts val="0"/>
                </a:spcBef>
                <a:spcAft>
                  <a:spcPts val="0"/>
                </a:spcAft>
                <a:buClr>
                  <a:schemeClr val="dk1"/>
                </a:buClr>
                <a:buSzPts val="1200"/>
                <a:buFont typeface="Rockwell"/>
                <a:buNone/>
              </a:pPr>
              <a:r>
                <a:rPr b="0" i="0" lang="en-GB" sz="1200" u="none" cap="none" strike="noStrike">
                  <a:solidFill>
                    <a:schemeClr val="dk1"/>
                  </a:solidFill>
                  <a:latin typeface="Rockwell"/>
                  <a:ea typeface="Rockwell"/>
                  <a:cs typeface="Rockwell"/>
                  <a:sym typeface="Rockwell"/>
                </a:rPr>
                <a:t>YOU HAVE TO PRACTICE RETRIEVING LEARNING FROM YOUR MEMORY TO MAKE IT MORE LIKELY THAT YOU WILL REMEMBER THAT INFORMATION IN THE LONG TERM. </a:t>
              </a:r>
              <a:endParaRPr b="0" i="0" sz="1200" u="none" cap="none" strike="noStrike">
                <a:solidFill>
                  <a:schemeClr val="dk1"/>
                </a:solidFill>
                <a:latin typeface="Rockwell"/>
                <a:ea typeface="Rockwell"/>
                <a:cs typeface="Rockwell"/>
                <a:sym typeface="Rockwell"/>
              </a:endParaRPr>
            </a:p>
          </p:txBody>
        </p:sp>
      </p:grpSp>
    </p:spTree>
  </p:cSld>
  <p:clrMapOvr>
    <a:masterClrMapping/>
  </p:clrMapOvr>
</p:sld>
</file>

<file path=ppt/slides/slide13.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chemeClr val="lt1"/>
        </a:solidFill>
      </p:bgPr>
    </p:bg>
    <p:spTree>
      <p:nvGrpSpPr>
        <p:cNvPr id="254" name="Shape 254"/>
        <p:cNvGrpSpPr/>
        <p:nvPr/>
      </p:nvGrpSpPr>
      <p:grpSpPr>
        <a:xfrm>
          <a:off x="0" y="0"/>
          <a:ext cx="0" cy="0"/>
          <a:chOff x="0" y="0"/>
          <a:chExt cx="0" cy="0"/>
        </a:xfrm>
      </p:grpSpPr>
      <p:sp>
        <p:nvSpPr>
          <p:cNvPr id="255" name="Google Shape;255;p27"/>
          <p:cNvSpPr/>
          <p:nvPr/>
        </p:nvSpPr>
        <p:spPr>
          <a:xfrm>
            <a:off x="920834" y="1346946"/>
            <a:ext cx="10223100" cy="80700"/>
          </a:xfrm>
          <a:prstGeom prst="rect">
            <a:avLst/>
          </a:prstGeom>
          <a:blipFill rotWithShape="1">
            <a:blip r:embed="rId3">
              <a:alphaModFix amt="85000"/>
            </a:blip>
            <a:tile algn="ctr" flip="xy" tx="0" sx="92002" ty="-762000" sy="89002"/>
          </a:blip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56" name="Google Shape;256;p27"/>
          <p:cNvSpPr/>
          <p:nvPr/>
        </p:nvSpPr>
        <p:spPr>
          <a:xfrm>
            <a:off x="920834" y="4299696"/>
            <a:ext cx="10223100" cy="80700"/>
          </a:xfrm>
          <a:prstGeom prst="rect">
            <a:avLst/>
          </a:prstGeom>
          <a:blipFill rotWithShape="1">
            <a:blip r:embed="rId3">
              <a:alphaModFix amt="85000"/>
            </a:blip>
            <a:tile algn="ctr" flip="xy" tx="0" sx="92002" ty="-717550" sy="89002"/>
          </a:blip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57" name="Google Shape;257;p27"/>
          <p:cNvSpPr/>
          <p:nvPr/>
        </p:nvSpPr>
        <p:spPr>
          <a:xfrm>
            <a:off x="920834" y="1484779"/>
            <a:ext cx="10223100" cy="2743200"/>
          </a:xfrm>
          <a:prstGeom prst="rect">
            <a:avLst/>
          </a:prstGeom>
          <a:blipFill rotWithShape="1">
            <a:blip r:embed="rId3">
              <a:alphaModFix amt="85000"/>
            </a:blip>
            <a:tile algn="ctr" flip="xy" tx="0" sx="92002" ty="-704850" sy="89002"/>
          </a:blip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nvGrpSpPr>
          <p:cNvPr id="258" name="Google Shape;258;p27"/>
          <p:cNvGrpSpPr/>
          <p:nvPr/>
        </p:nvGrpSpPr>
        <p:grpSpPr>
          <a:xfrm>
            <a:off x="9649215" y="4068923"/>
            <a:ext cx="1080900" cy="1080900"/>
            <a:chOff x="9685338" y="4460675"/>
            <a:chExt cx="1080900" cy="1080900"/>
          </a:xfrm>
        </p:grpSpPr>
        <p:sp>
          <p:nvSpPr>
            <p:cNvPr id="259" name="Google Shape;259;p27"/>
            <p:cNvSpPr/>
            <p:nvPr/>
          </p:nvSpPr>
          <p:spPr>
            <a:xfrm>
              <a:off x="9685338" y="4460675"/>
              <a:ext cx="1080900" cy="1080900"/>
            </a:xfrm>
            <a:prstGeom prst="ellipse">
              <a:avLst/>
            </a:prstGeom>
            <a:blipFill rotWithShape="1">
              <a:blip r:embed="rId4">
                <a:alphaModFix/>
              </a:blip>
              <a:tile algn="tl" flip="none" tx="0" sx="84997" ty="0" sy="84997"/>
            </a:blip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60" name="Google Shape;260;p27"/>
            <p:cNvSpPr/>
            <p:nvPr/>
          </p:nvSpPr>
          <p:spPr>
            <a:xfrm>
              <a:off x="9793429" y="4568765"/>
              <a:ext cx="864600" cy="864600"/>
            </a:xfrm>
            <a:prstGeom prst="ellipse">
              <a:avLst/>
            </a:prstGeom>
            <a:noFill/>
            <a:ln cap="flat" cmpd="sng" w="25400">
              <a:solidFill>
                <a:srgbClr val="FFFFFF"/>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sp>
        <p:nvSpPr>
          <p:cNvPr id="261" name="Google Shape;261;p27"/>
          <p:cNvSpPr/>
          <p:nvPr/>
        </p:nvSpPr>
        <p:spPr>
          <a:xfrm>
            <a:off x="3048" y="0"/>
            <a:ext cx="12189000" cy="6858000"/>
          </a:xfrm>
          <a:prstGeom prst="rect">
            <a:avLst/>
          </a:prstGeom>
          <a:solidFill>
            <a:schemeClr val="lt1"/>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b="0" i="0" sz="1800" u="none" cap="none" strike="noStrike">
              <a:solidFill>
                <a:schemeClr val="lt1"/>
              </a:solidFill>
              <a:latin typeface="Rockwell"/>
              <a:ea typeface="Rockwell"/>
              <a:cs typeface="Rockwell"/>
              <a:sym typeface="Rockwell"/>
            </a:endParaRPr>
          </a:p>
        </p:txBody>
      </p:sp>
      <p:sp>
        <p:nvSpPr>
          <p:cNvPr id="262" name="Google Shape;262;p27"/>
          <p:cNvSpPr txBox="1"/>
          <p:nvPr>
            <p:ph idx="1" type="body"/>
          </p:nvPr>
        </p:nvSpPr>
        <p:spPr>
          <a:xfrm>
            <a:off x="7937524" y="2064730"/>
            <a:ext cx="2942700" cy="2728500"/>
          </a:xfrm>
          <a:prstGeom prst="rect">
            <a:avLst/>
          </a:prstGeom>
          <a:noFill/>
          <a:ln>
            <a:noFill/>
          </a:ln>
        </p:spPr>
        <p:txBody>
          <a:bodyPr anchorCtr="0" anchor="ctr" bIns="45700" lIns="91425" spcFirstLastPara="1" rIns="91425" wrap="square" tIns="45700">
            <a:normAutofit/>
          </a:bodyPr>
          <a:lstStyle/>
          <a:p>
            <a:pPr indent="0" lvl="0" marL="0" rtl="0" algn="l">
              <a:lnSpc>
                <a:spcPct val="90000"/>
              </a:lnSpc>
              <a:spcBef>
                <a:spcPts val="0"/>
              </a:spcBef>
              <a:spcAft>
                <a:spcPts val="0"/>
              </a:spcAft>
              <a:buSzPts val="2380"/>
              <a:buNone/>
            </a:pPr>
            <a:r>
              <a:rPr lang="en-GB" sz="2800" u="sng">
                <a:solidFill>
                  <a:schemeClr val="hlink"/>
                </a:solidFill>
                <a:hlinkClick r:id="rId5"/>
              </a:rPr>
              <a:t>https://www.youtube.com/watch?v=Pjrqc6UMDKM&amp;feature=youtu.be</a:t>
            </a:r>
            <a:endParaRPr sz="2800">
              <a:solidFill>
                <a:schemeClr val="dk2"/>
              </a:solidFill>
            </a:endParaRPr>
          </a:p>
        </p:txBody>
      </p:sp>
      <p:grpSp>
        <p:nvGrpSpPr>
          <p:cNvPr id="263" name="Google Shape;263;p27"/>
          <p:cNvGrpSpPr/>
          <p:nvPr/>
        </p:nvGrpSpPr>
        <p:grpSpPr>
          <a:xfrm>
            <a:off x="1314818" y="720071"/>
            <a:ext cx="5418000" cy="5418000"/>
            <a:chOff x="1311770" y="720071"/>
            <a:chExt cx="5418000" cy="5418000"/>
          </a:xfrm>
        </p:grpSpPr>
        <p:sp>
          <p:nvSpPr>
            <p:cNvPr id="264" name="Google Shape;264;p27"/>
            <p:cNvSpPr/>
            <p:nvPr/>
          </p:nvSpPr>
          <p:spPr>
            <a:xfrm>
              <a:off x="1311770" y="720071"/>
              <a:ext cx="5418000" cy="5418000"/>
            </a:xfrm>
            <a:prstGeom prst="ellipse">
              <a:avLst/>
            </a:prstGeom>
            <a:blipFill rotWithShape="1">
              <a:blip r:embed="rId6">
                <a:alphaModFix/>
              </a:blip>
              <a:tile algn="tl" flip="none" tx="0" sx="84997" ty="0" sy="84997"/>
            </a:blipFill>
            <a:ln>
              <a:noFill/>
            </a:ln>
          </p:spPr>
          <p:txBody>
            <a:bodyPr anchorCtr="0" anchor="ctr" bIns="0" lIns="0" spcFirstLastPara="1" rIns="0" wrap="square" tIns="0">
              <a:noAutofit/>
            </a:bodyPr>
            <a:lstStyle/>
            <a:p>
              <a:pPr indent="0" lvl="0" marL="0" marR="0" rtl="0" algn="ctr">
                <a:lnSpc>
                  <a:spcPct val="100000"/>
                </a:lnSpc>
                <a:spcBef>
                  <a:spcPts val="0"/>
                </a:spcBef>
                <a:spcAft>
                  <a:spcPts val="0"/>
                </a:spcAft>
                <a:buClr>
                  <a:schemeClr val="dk1"/>
                </a:buClr>
                <a:buSzPts val="2000"/>
                <a:buFont typeface="Rockwell"/>
                <a:buNone/>
              </a:pPr>
              <a:r>
                <a:t/>
              </a:r>
              <a:endParaRPr b="1" i="0" sz="2000" u="none" cap="none" strike="noStrike">
                <a:solidFill>
                  <a:srgbClr val="FFFFFF"/>
                </a:solidFill>
                <a:latin typeface="Rockwell"/>
                <a:ea typeface="Rockwell"/>
                <a:cs typeface="Rockwell"/>
                <a:sym typeface="Rockwell"/>
              </a:endParaRPr>
            </a:p>
          </p:txBody>
        </p:sp>
        <p:sp>
          <p:nvSpPr>
            <p:cNvPr id="265" name="Google Shape;265;p27"/>
            <p:cNvSpPr/>
            <p:nvPr/>
          </p:nvSpPr>
          <p:spPr>
            <a:xfrm>
              <a:off x="1598390" y="1006688"/>
              <a:ext cx="4844700" cy="4844700"/>
            </a:xfrm>
            <a:prstGeom prst="ellipse">
              <a:avLst/>
            </a:prstGeom>
            <a:noFill/>
            <a:ln cap="flat" cmpd="sng" w="25400">
              <a:solidFill>
                <a:srgbClr val="FFFFFF"/>
              </a:solidFill>
              <a:prstDash val="solid"/>
              <a:round/>
              <a:headEnd len="sm" w="sm" type="none"/>
              <a:tailEnd len="sm" w="sm" type="none"/>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chemeClr val="dk1"/>
                </a:buClr>
                <a:buSzPts val="1800"/>
                <a:buFont typeface="Rockwell"/>
                <a:buNone/>
              </a:pPr>
              <a:r>
                <a:t/>
              </a:r>
              <a:endParaRPr b="0" i="0" sz="1800" u="none" cap="none" strike="noStrike">
                <a:solidFill>
                  <a:srgbClr val="FFFFFF"/>
                </a:solidFill>
                <a:latin typeface="Calibri"/>
                <a:ea typeface="Calibri"/>
                <a:cs typeface="Calibri"/>
                <a:sym typeface="Calibri"/>
              </a:endParaRPr>
            </a:p>
          </p:txBody>
        </p:sp>
      </p:grpSp>
      <p:sp>
        <p:nvSpPr>
          <p:cNvPr id="266" name="Google Shape;266;p27"/>
          <p:cNvSpPr txBox="1"/>
          <p:nvPr>
            <p:ph type="title"/>
          </p:nvPr>
        </p:nvSpPr>
        <p:spPr>
          <a:xfrm>
            <a:off x="1717507" y="1316890"/>
            <a:ext cx="4606500" cy="4224300"/>
          </a:xfrm>
          <a:prstGeom prst="rect">
            <a:avLst/>
          </a:prstGeom>
          <a:noFill/>
          <a:ln>
            <a:noFill/>
          </a:ln>
        </p:spPr>
        <p:txBody>
          <a:bodyPr anchorCtr="0" anchor="ctr" bIns="45700" lIns="91425" spcFirstLastPara="1" rIns="91425" wrap="square" tIns="45700">
            <a:normAutofit/>
          </a:bodyPr>
          <a:lstStyle/>
          <a:p>
            <a:pPr indent="0" lvl="0" marL="0" rtl="0" algn="ctr">
              <a:lnSpc>
                <a:spcPct val="80000"/>
              </a:lnSpc>
              <a:spcBef>
                <a:spcPts val="0"/>
              </a:spcBef>
              <a:spcAft>
                <a:spcPts val="0"/>
              </a:spcAft>
              <a:buClr>
                <a:srgbClr val="FFFFFF"/>
              </a:buClr>
              <a:buSzPts val="6000"/>
              <a:buFont typeface="Rockwell"/>
              <a:buNone/>
            </a:pPr>
            <a:r>
              <a:rPr lang="en-GB" sz="6000">
                <a:solidFill>
                  <a:srgbClr val="FFFFFF"/>
                </a:solidFill>
              </a:rPr>
              <a:t>WATCH </a:t>
            </a:r>
            <a:endParaRPr/>
          </a:p>
        </p:txBody>
      </p:sp>
      <p:sp>
        <p:nvSpPr>
          <p:cNvPr id="267" name="Google Shape;267;p27"/>
          <p:cNvSpPr/>
          <p:nvPr/>
        </p:nvSpPr>
        <p:spPr>
          <a:xfrm rot="5400000">
            <a:off x="5545199" y="3388649"/>
            <a:ext cx="3657600" cy="80700"/>
          </a:xfrm>
          <a:prstGeom prst="rect">
            <a:avLst/>
          </a:prstGeom>
          <a:blipFill rotWithShape="1">
            <a:blip r:embed="rId3">
              <a:alphaModFix amt="85000"/>
            </a:blip>
            <a:tile algn="ctr" flip="xy" tx="0" sx="92002" ty="-717550" sy="89002"/>
          </a:blip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sld>
</file>

<file path=ppt/slides/slide14.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71" name="Shape 271"/>
        <p:cNvGrpSpPr/>
        <p:nvPr/>
      </p:nvGrpSpPr>
      <p:grpSpPr>
        <a:xfrm>
          <a:off x="0" y="0"/>
          <a:ext cx="0" cy="0"/>
          <a:chOff x="0" y="0"/>
          <a:chExt cx="0" cy="0"/>
        </a:xfrm>
      </p:grpSpPr>
      <p:pic>
        <p:nvPicPr>
          <p:cNvPr descr="Retrieval Practice.pdf" id="272" name="Google Shape;272;p28"/>
          <p:cNvPicPr preferRelativeResize="0"/>
          <p:nvPr/>
        </p:nvPicPr>
        <p:blipFill rotWithShape="1">
          <a:blip r:embed="rId3">
            <a:alphaModFix/>
          </a:blip>
          <a:srcRect b="0" l="0" r="0" t="0"/>
          <a:stretch/>
        </p:blipFill>
        <p:spPr>
          <a:xfrm>
            <a:off x="1511300" y="0"/>
            <a:ext cx="9143999" cy="6858001"/>
          </a:xfrm>
          <a:prstGeom prst="rect">
            <a:avLst/>
          </a:prstGeom>
          <a:noFill/>
          <a:ln>
            <a:noFill/>
          </a:ln>
        </p:spPr>
      </p:pic>
    </p:spTree>
  </p:cSld>
  <p:clrMapOvr>
    <a:masterClrMapping/>
  </p:clrMapOvr>
</p:sld>
</file>

<file path=ppt/slides/slide15.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76" name="Shape 276"/>
        <p:cNvGrpSpPr/>
        <p:nvPr/>
      </p:nvGrpSpPr>
      <p:grpSpPr>
        <a:xfrm>
          <a:off x="0" y="0"/>
          <a:ext cx="0" cy="0"/>
          <a:chOff x="0" y="0"/>
          <a:chExt cx="0" cy="0"/>
        </a:xfrm>
      </p:grpSpPr>
      <p:pic>
        <p:nvPicPr>
          <p:cNvPr descr="Retrieval Practice.pdf" id="277" name="Google Shape;277;p29"/>
          <p:cNvPicPr preferRelativeResize="0"/>
          <p:nvPr/>
        </p:nvPicPr>
        <p:blipFill rotWithShape="1">
          <a:blip r:embed="rId3">
            <a:alphaModFix/>
          </a:blip>
          <a:srcRect b="0" l="0" r="0" t="0"/>
          <a:stretch/>
        </p:blipFill>
        <p:spPr>
          <a:xfrm>
            <a:off x="1574800" y="0"/>
            <a:ext cx="9143999" cy="6858001"/>
          </a:xfrm>
          <a:prstGeom prst="rect">
            <a:avLst/>
          </a:prstGeom>
          <a:noFill/>
          <a:ln>
            <a:noFill/>
          </a:ln>
        </p:spPr>
      </p:pic>
    </p:spTree>
  </p:cSld>
  <p:clrMapOvr>
    <a:masterClrMapping/>
  </p:clrMapOvr>
</p:sld>
</file>

<file path=ppt/slides/slide16.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81" name="Shape 281"/>
        <p:cNvGrpSpPr/>
        <p:nvPr/>
      </p:nvGrpSpPr>
      <p:grpSpPr>
        <a:xfrm>
          <a:off x="0" y="0"/>
          <a:ext cx="0" cy="0"/>
          <a:chOff x="0" y="0"/>
          <a:chExt cx="0" cy="0"/>
        </a:xfrm>
      </p:grpSpPr>
      <p:pic>
        <p:nvPicPr>
          <p:cNvPr descr="Retrieval Practice.pdf" id="282" name="Google Shape;282;p30"/>
          <p:cNvPicPr preferRelativeResize="0"/>
          <p:nvPr/>
        </p:nvPicPr>
        <p:blipFill rotWithShape="1">
          <a:blip r:embed="rId3">
            <a:alphaModFix/>
          </a:blip>
          <a:srcRect b="0" l="0" r="0" t="0"/>
          <a:stretch/>
        </p:blipFill>
        <p:spPr>
          <a:xfrm>
            <a:off x="1435100" y="0"/>
            <a:ext cx="9143999" cy="6858001"/>
          </a:xfrm>
          <a:prstGeom prst="rect">
            <a:avLst/>
          </a:prstGeom>
          <a:noFill/>
          <a:ln>
            <a:noFill/>
          </a:ln>
        </p:spPr>
      </p:pic>
    </p:spTree>
  </p:cSld>
  <p:clrMapOvr>
    <a:masterClrMapping/>
  </p:clrMapOvr>
</p:sld>
</file>

<file path=ppt/slides/slide17.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86" name="Shape 286"/>
        <p:cNvGrpSpPr/>
        <p:nvPr/>
      </p:nvGrpSpPr>
      <p:grpSpPr>
        <a:xfrm>
          <a:off x="0" y="0"/>
          <a:ext cx="0" cy="0"/>
          <a:chOff x="0" y="0"/>
          <a:chExt cx="0" cy="0"/>
        </a:xfrm>
      </p:grpSpPr>
      <p:pic>
        <p:nvPicPr>
          <p:cNvPr descr="Retrieval Practice.pdf" id="287" name="Google Shape;287;p31"/>
          <p:cNvPicPr preferRelativeResize="0"/>
          <p:nvPr/>
        </p:nvPicPr>
        <p:blipFill rotWithShape="1">
          <a:blip r:embed="rId3">
            <a:alphaModFix/>
          </a:blip>
          <a:srcRect b="0" l="0" r="0" t="0"/>
          <a:stretch/>
        </p:blipFill>
        <p:spPr>
          <a:xfrm>
            <a:off x="1790700" y="0"/>
            <a:ext cx="9143999" cy="6858001"/>
          </a:xfrm>
          <a:prstGeom prst="rect">
            <a:avLst/>
          </a:prstGeom>
          <a:noFill/>
          <a:ln>
            <a:noFill/>
          </a:ln>
        </p:spPr>
      </p:pic>
    </p:spTree>
  </p:cSld>
  <p:clrMapOvr>
    <a:masterClrMapping/>
  </p:clrMapOvr>
</p:sld>
</file>

<file path=ppt/slides/slide18.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91" name="Shape 291"/>
        <p:cNvGrpSpPr/>
        <p:nvPr/>
      </p:nvGrpSpPr>
      <p:grpSpPr>
        <a:xfrm>
          <a:off x="0" y="0"/>
          <a:ext cx="0" cy="0"/>
          <a:chOff x="0" y="0"/>
          <a:chExt cx="0" cy="0"/>
        </a:xfrm>
      </p:grpSpPr>
      <p:pic>
        <p:nvPicPr>
          <p:cNvPr descr="Retrieval Practice.pdf" id="292" name="Google Shape;292;p32"/>
          <p:cNvPicPr preferRelativeResize="0"/>
          <p:nvPr/>
        </p:nvPicPr>
        <p:blipFill rotWithShape="1">
          <a:blip r:embed="rId3">
            <a:alphaModFix/>
          </a:blip>
          <a:srcRect b="0" l="0" r="0" t="0"/>
          <a:stretch/>
        </p:blipFill>
        <p:spPr>
          <a:xfrm>
            <a:off x="1549400" y="0"/>
            <a:ext cx="9143999" cy="6858001"/>
          </a:xfrm>
          <a:prstGeom prst="rect">
            <a:avLst/>
          </a:prstGeom>
          <a:noFill/>
          <a:ln>
            <a:noFill/>
          </a:ln>
        </p:spPr>
      </p:pic>
    </p:spTree>
  </p:cSld>
  <p:clrMapOvr>
    <a:masterClrMapping/>
  </p:clrMapOvr>
</p:sld>
</file>

<file path=ppt/slides/slide19.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96" name="Shape 296"/>
        <p:cNvGrpSpPr/>
        <p:nvPr/>
      </p:nvGrpSpPr>
      <p:grpSpPr>
        <a:xfrm>
          <a:off x="0" y="0"/>
          <a:ext cx="0" cy="0"/>
          <a:chOff x="0" y="0"/>
          <a:chExt cx="0" cy="0"/>
        </a:xfrm>
      </p:grpSpPr>
      <p:pic>
        <p:nvPicPr>
          <p:cNvPr descr="Retrieval Practice.pdf" id="297" name="Google Shape;297;p33"/>
          <p:cNvPicPr preferRelativeResize="0"/>
          <p:nvPr/>
        </p:nvPicPr>
        <p:blipFill rotWithShape="1">
          <a:blip r:embed="rId3">
            <a:alphaModFix/>
          </a:blip>
          <a:srcRect b="0" l="0" r="0" t="0"/>
          <a:stretch/>
        </p:blipFill>
        <p:spPr>
          <a:xfrm>
            <a:off x="1663700" y="0"/>
            <a:ext cx="9143999" cy="6858001"/>
          </a:xfrm>
          <a:prstGeom prst="rect">
            <a:avLst/>
          </a:prstGeom>
          <a:noFill/>
          <a:ln>
            <a:noFill/>
          </a:ln>
        </p:spPr>
      </p:pic>
    </p:spTree>
  </p:cSld>
  <p:clrMapOvr>
    <a:masterClrMapping/>
  </p:clrMapOvr>
</p:sld>
</file>

<file path=ppt/slides/slide20.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01" name="Shape 301"/>
        <p:cNvGrpSpPr/>
        <p:nvPr/>
      </p:nvGrpSpPr>
      <p:grpSpPr>
        <a:xfrm>
          <a:off x="0" y="0"/>
          <a:ext cx="0" cy="0"/>
          <a:chOff x="0" y="0"/>
          <a:chExt cx="0" cy="0"/>
        </a:xfrm>
      </p:grpSpPr>
    </p:spTree>
  </p:cSld>
  <p:clrMapOvr>
    <a:masterClrMapping/>
  </p:clrMapOvr>
</p:sld>
</file>

<file path=ppt/slides/slide2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chemeClr val="lt1"/>
        </a:solidFill>
      </p:bgPr>
    </p:bg>
    <p:spTree>
      <p:nvGrpSpPr>
        <p:cNvPr id="305" name="Shape 305"/>
        <p:cNvGrpSpPr/>
        <p:nvPr/>
      </p:nvGrpSpPr>
      <p:grpSpPr>
        <a:xfrm>
          <a:off x="0" y="0"/>
          <a:ext cx="0" cy="0"/>
          <a:chOff x="0" y="0"/>
          <a:chExt cx="0" cy="0"/>
        </a:xfrm>
      </p:grpSpPr>
      <p:sp>
        <p:nvSpPr>
          <p:cNvPr id="306" name="Google Shape;306;p35"/>
          <p:cNvSpPr/>
          <p:nvPr/>
        </p:nvSpPr>
        <p:spPr>
          <a:xfrm>
            <a:off x="0" y="-1"/>
            <a:ext cx="12192000" cy="6858000"/>
          </a:xfrm>
          <a:prstGeom prst="rect">
            <a:avLst/>
          </a:prstGeom>
          <a:solidFill>
            <a:schemeClr val="lt1"/>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b="0" i="0" sz="1800" u="none" cap="none" strike="noStrike">
              <a:solidFill>
                <a:schemeClr val="lt1"/>
              </a:solidFill>
              <a:latin typeface="Rockwell"/>
              <a:ea typeface="Rockwell"/>
              <a:cs typeface="Rockwell"/>
              <a:sym typeface="Rockwell"/>
            </a:endParaRPr>
          </a:p>
        </p:txBody>
      </p:sp>
      <p:pic>
        <p:nvPicPr>
          <p:cNvPr id="307" name="Google Shape;307;p35"/>
          <p:cNvPicPr preferRelativeResize="0"/>
          <p:nvPr/>
        </p:nvPicPr>
        <p:blipFill rotWithShape="1">
          <a:blip r:embed="rId3">
            <a:alphaModFix/>
          </a:blip>
          <a:srcRect b="1120" l="0" r="0" t="14611"/>
          <a:stretch/>
        </p:blipFill>
        <p:spPr>
          <a:xfrm>
            <a:off x="20" y="10"/>
            <a:ext cx="12191980" cy="6857989"/>
          </a:xfrm>
          <a:prstGeom prst="rect">
            <a:avLst/>
          </a:prstGeom>
          <a:noFill/>
          <a:ln>
            <a:noFill/>
          </a:ln>
        </p:spPr>
      </p:pic>
      <p:sp>
        <p:nvSpPr>
          <p:cNvPr id="308" name="Google Shape;308;p35"/>
          <p:cNvSpPr/>
          <p:nvPr/>
        </p:nvSpPr>
        <p:spPr>
          <a:xfrm>
            <a:off x="0" y="1"/>
            <a:ext cx="12192000" cy="6858000"/>
          </a:xfrm>
          <a:prstGeom prst="rect">
            <a:avLst/>
          </a:prstGeom>
          <a:solidFill>
            <a:schemeClr val="dk1">
              <a:alpha val="20000"/>
            </a:schemeClr>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b="0" i="0" sz="1800" u="none" cap="none" strike="noStrike">
              <a:solidFill>
                <a:schemeClr val="lt1"/>
              </a:solidFill>
              <a:latin typeface="Rockwell"/>
              <a:ea typeface="Rockwell"/>
              <a:cs typeface="Rockwell"/>
              <a:sym typeface="Rockwell"/>
            </a:endParaRPr>
          </a:p>
        </p:txBody>
      </p:sp>
      <p:sp>
        <p:nvSpPr>
          <p:cNvPr id="309" name="Google Shape;309;p35"/>
          <p:cNvSpPr/>
          <p:nvPr/>
        </p:nvSpPr>
        <p:spPr>
          <a:xfrm>
            <a:off x="1524" y="0"/>
            <a:ext cx="12189000" cy="6858000"/>
          </a:xfrm>
          <a:prstGeom prst="rect">
            <a:avLst/>
          </a:prstGeom>
          <a:blipFill rotWithShape="1">
            <a:blip r:embed="rId4">
              <a:alphaModFix amt="30000"/>
            </a:blip>
            <a:tile algn="ctr" flip="xy" tx="0" sx="92002" ty="-762000" sy="89002"/>
          </a:blip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b="0" i="0" sz="1800" u="none" cap="none" strike="noStrike">
              <a:solidFill>
                <a:schemeClr val="lt1"/>
              </a:solidFill>
              <a:latin typeface="Rockwell"/>
              <a:ea typeface="Rockwell"/>
              <a:cs typeface="Rockwell"/>
              <a:sym typeface="Rockwell"/>
            </a:endParaRPr>
          </a:p>
        </p:txBody>
      </p:sp>
      <p:sp>
        <p:nvSpPr>
          <p:cNvPr id="310" name="Google Shape;310;p35"/>
          <p:cNvSpPr txBox="1"/>
          <p:nvPr>
            <p:ph type="ctrTitle"/>
          </p:nvPr>
        </p:nvSpPr>
        <p:spPr>
          <a:xfrm>
            <a:off x="1051560" y="1432223"/>
            <a:ext cx="9966900" cy="3035700"/>
          </a:xfrm>
          <a:prstGeom prst="rect">
            <a:avLst/>
          </a:prstGeom>
          <a:noFill/>
          <a:ln>
            <a:noFill/>
          </a:ln>
        </p:spPr>
        <p:txBody>
          <a:bodyPr anchorCtr="0" anchor="b" bIns="45700" lIns="91425" spcFirstLastPara="1" rIns="91425" wrap="square" tIns="45700">
            <a:normAutofit/>
          </a:bodyPr>
          <a:lstStyle/>
          <a:p>
            <a:pPr indent="0" lvl="0" marL="0" rtl="0" algn="l">
              <a:lnSpc>
                <a:spcPct val="80000"/>
              </a:lnSpc>
              <a:spcBef>
                <a:spcPts val="0"/>
              </a:spcBef>
              <a:spcAft>
                <a:spcPts val="0"/>
              </a:spcAft>
              <a:buClr>
                <a:srgbClr val="FFFFFF"/>
              </a:buClr>
              <a:buSzPts val="9600"/>
              <a:buFont typeface="Rockwell"/>
              <a:buNone/>
            </a:pPr>
            <a:r>
              <a:rPr lang="en-GB">
                <a:solidFill>
                  <a:srgbClr val="FFFFFF"/>
                </a:solidFill>
              </a:rPr>
              <a:t>CORNELL NOTES </a:t>
            </a:r>
            <a:endParaRPr/>
          </a:p>
        </p:txBody>
      </p:sp>
      <p:sp>
        <p:nvSpPr>
          <p:cNvPr id="311" name="Google Shape;311;p35"/>
          <p:cNvSpPr txBox="1"/>
          <p:nvPr>
            <p:ph idx="1" type="subTitle"/>
          </p:nvPr>
        </p:nvSpPr>
        <p:spPr>
          <a:xfrm>
            <a:off x="1069848" y="4389120"/>
            <a:ext cx="7891200" cy="1069800"/>
          </a:xfrm>
          <a:prstGeom prst="rect">
            <a:avLst/>
          </a:prstGeom>
          <a:noFill/>
          <a:ln>
            <a:noFill/>
          </a:ln>
        </p:spPr>
        <p:txBody>
          <a:bodyPr anchorCtr="0" anchor="t" bIns="45700" lIns="91425" spcFirstLastPara="1" rIns="91425" wrap="square" tIns="45700">
            <a:normAutofit/>
          </a:bodyPr>
          <a:lstStyle/>
          <a:p>
            <a:pPr indent="0" lvl="0" marL="0" rtl="0" algn="l">
              <a:lnSpc>
                <a:spcPct val="90000"/>
              </a:lnSpc>
              <a:spcBef>
                <a:spcPts val="0"/>
              </a:spcBef>
              <a:spcAft>
                <a:spcPts val="0"/>
              </a:spcAft>
              <a:buSzPts val="1870"/>
              <a:buNone/>
            </a:pPr>
            <a:r>
              <a:rPr lang="en-GB">
                <a:solidFill>
                  <a:srgbClr val="FFFFFF"/>
                </a:solidFill>
              </a:rPr>
              <a:t>A specific strategy to help your long term learning. </a:t>
            </a:r>
            <a:endParaRPr/>
          </a:p>
        </p:txBody>
      </p:sp>
    </p:spTree>
  </p:cSld>
  <p:clrMapOvr>
    <a:masterClrMapping/>
  </p:clrMapOvr>
</p:sld>
</file>

<file path=ppt/slides/slide22.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chemeClr val="lt1"/>
        </a:solidFill>
      </p:bgPr>
    </p:bg>
    <p:spTree>
      <p:nvGrpSpPr>
        <p:cNvPr id="315" name="Shape 315"/>
        <p:cNvGrpSpPr/>
        <p:nvPr/>
      </p:nvGrpSpPr>
      <p:grpSpPr>
        <a:xfrm>
          <a:off x="0" y="0"/>
          <a:ext cx="0" cy="0"/>
          <a:chOff x="0" y="0"/>
          <a:chExt cx="0" cy="0"/>
        </a:xfrm>
      </p:grpSpPr>
      <p:sp>
        <p:nvSpPr>
          <p:cNvPr id="316" name="Google Shape;316;p36"/>
          <p:cNvSpPr/>
          <p:nvPr/>
        </p:nvSpPr>
        <p:spPr>
          <a:xfrm>
            <a:off x="920834" y="1346946"/>
            <a:ext cx="10223100" cy="80700"/>
          </a:xfrm>
          <a:prstGeom prst="rect">
            <a:avLst/>
          </a:prstGeom>
          <a:blipFill rotWithShape="1">
            <a:blip r:embed="rId3">
              <a:alphaModFix amt="85000"/>
            </a:blip>
            <a:tile algn="ctr" flip="xy" tx="0" sx="92002" ty="-762000" sy="89002"/>
          </a:blip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17" name="Google Shape;317;p36"/>
          <p:cNvSpPr/>
          <p:nvPr/>
        </p:nvSpPr>
        <p:spPr>
          <a:xfrm>
            <a:off x="920834" y="4299696"/>
            <a:ext cx="10223100" cy="80700"/>
          </a:xfrm>
          <a:prstGeom prst="rect">
            <a:avLst/>
          </a:prstGeom>
          <a:blipFill rotWithShape="1">
            <a:blip r:embed="rId3">
              <a:alphaModFix amt="85000"/>
            </a:blip>
            <a:tile algn="ctr" flip="xy" tx="0" sx="92002" ty="-717550" sy="89002"/>
          </a:blip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18" name="Google Shape;318;p36"/>
          <p:cNvSpPr/>
          <p:nvPr/>
        </p:nvSpPr>
        <p:spPr>
          <a:xfrm>
            <a:off x="920834" y="1484779"/>
            <a:ext cx="10223100" cy="2743200"/>
          </a:xfrm>
          <a:prstGeom prst="rect">
            <a:avLst/>
          </a:prstGeom>
          <a:blipFill rotWithShape="1">
            <a:blip r:embed="rId3">
              <a:alphaModFix amt="85000"/>
            </a:blip>
            <a:tile algn="ctr" flip="xy" tx="0" sx="92002" ty="-704850" sy="89002"/>
          </a:blip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nvGrpSpPr>
          <p:cNvPr id="319" name="Google Shape;319;p36"/>
          <p:cNvGrpSpPr/>
          <p:nvPr/>
        </p:nvGrpSpPr>
        <p:grpSpPr>
          <a:xfrm>
            <a:off x="9649215" y="4068923"/>
            <a:ext cx="1080900" cy="1080900"/>
            <a:chOff x="9685338" y="4460675"/>
            <a:chExt cx="1080900" cy="1080900"/>
          </a:xfrm>
        </p:grpSpPr>
        <p:sp>
          <p:nvSpPr>
            <p:cNvPr id="320" name="Google Shape;320;p36"/>
            <p:cNvSpPr/>
            <p:nvPr/>
          </p:nvSpPr>
          <p:spPr>
            <a:xfrm>
              <a:off x="9685338" y="4460675"/>
              <a:ext cx="1080900" cy="1080900"/>
            </a:xfrm>
            <a:prstGeom prst="ellipse">
              <a:avLst/>
            </a:prstGeom>
            <a:blipFill rotWithShape="1">
              <a:blip r:embed="rId4">
                <a:alphaModFix/>
              </a:blip>
              <a:tile algn="tl" flip="none" tx="0" sx="84997" ty="0" sy="84997"/>
            </a:blip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21" name="Google Shape;321;p36"/>
            <p:cNvSpPr/>
            <p:nvPr/>
          </p:nvSpPr>
          <p:spPr>
            <a:xfrm>
              <a:off x="9793429" y="4568765"/>
              <a:ext cx="864600" cy="864600"/>
            </a:xfrm>
            <a:prstGeom prst="ellipse">
              <a:avLst/>
            </a:prstGeom>
            <a:noFill/>
            <a:ln cap="flat" cmpd="sng" w="25400">
              <a:solidFill>
                <a:srgbClr val="FFFFFF"/>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sp>
        <p:nvSpPr>
          <p:cNvPr id="322" name="Google Shape;322;p36"/>
          <p:cNvSpPr/>
          <p:nvPr/>
        </p:nvSpPr>
        <p:spPr>
          <a:xfrm>
            <a:off x="-7620" y="-1"/>
            <a:ext cx="12207300" cy="6858000"/>
          </a:xfrm>
          <a:prstGeom prst="rect">
            <a:avLst/>
          </a:prstGeom>
          <a:solidFill>
            <a:schemeClr val="lt1"/>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b="0" i="0" sz="1800" u="none" cap="none" strike="noStrike">
              <a:solidFill>
                <a:schemeClr val="lt1"/>
              </a:solidFill>
              <a:latin typeface="Rockwell"/>
              <a:ea typeface="Rockwell"/>
              <a:cs typeface="Rockwell"/>
              <a:sym typeface="Rockwell"/>
            </a:endParaRPr>
          </a:p>
        </p:txBody>
      </p:sp>
      <p:sp>
        <p:nvSpPr>
          <p:cNvPr id="323" name="Google Shape;323;p36"/>
          <p:cNvSpPr/>
          <p:nvPr/>
        </p:nvSpPr>
        <p:spPr>
          <a:xfrm>
            <a:off x="920834" y="928117"/>
            <a:ext cx="10350900" cy="80700"/>
          </a:xfrm>
          <a:prstGeom prst="rect">
            <a:avLst/>
          </a:prstGeom>
          <a:blipFill rotWithShape="1">
            <a:blip r:embed="rId3">
              <a:alphaModFix amt="85000"/>
            </a:blip>
            <a:tile algn="ctr" flip="xy" tx="0" sx="92002" ty="-762000" sy="89002"/>
          </a:blip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b="0" i="0" sz="1800" u="none" cap="none" strike="noStrike">
              <a:solidFill>
                <a:schemeClr val="lt1"/>
              </a:solidFill>
              <a:latin typeface="Rockwell"/>
              <a:ea typeface="Rockwell"/>
              <a:cs typeface="Rockwell"/>
              <a:sym typeface="Rockwell"/>
            </a:endParaRPr>
          </a:p>
        </p:txBody>
      </p:sp>
      <p:pic>
        <p:nvPicPr>
          <p:cNvPr id="324" name="Google Shape;324;p36"/>
          <p:cNvPicPr preferRelativeResize="0"/>
          <p:nvPr/>
        </p:nvPicPr>
        <p:blipFill rotWithShape="1">
          <a:blip r:embed="rId5">
            <a:alphaModFix/>
          </a:blip>
          <a:srcRect b="0" l="0" r="477" t="0"/>
          <a:stretch/>
        </p:blipFill>
        <p:spPr>
          <a:xfrm>
            <a:off x="918124" y="1111504"/>
            <a:ext cx="3723212" cy="4578096"/>
          </a:xfrm>
          <a:prstGeom prst="rect">
            <a:avLst/>
          </a:prstGeom>
          <a:noFill/>
          <a:ln>
            <a:noFill/>
          </a:ln>
        </p:spPr>
      </p:pic>
      <p:sp>
        <p:nvSpPr>
          <p:cNvPr id="325" name="Google Shape;325;p36"/>
          <p:cNvSpPr/>
          <p:nvPr/>
        </p:nvSpPr>
        <p:spPr>
          <a:xfrm>
            <a:off x="4641336" y="1110053"/>
            <a:ext cx="6630600" cy="4580400"/>
          </a:xfrm>
          <a:prstGeom prst="rect">
            <a:avLst/>
          </a:prstGeom>
          <a:blipFill rotWithShape="1">
            <a:blip r:embed="rId3">
              <a:alphaModFix amt="85000"/>
            </a:blip>
            <a:tile algn="ctr" flip="xy" tx="0" sx="92002" ty="-704850" sy="89002"/>
          </a:blip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b="0" i="0" sz="1800" u="none" cap="none" strike="noStrike">
              <a:solidFill>
                <a:schemeClr val="lt1"/>
              </a:solidFill>
              <a:latin typeface="Rockwell"/>
              <a:ea typeface="Rockwell"/>
              <a:cs typeface="Rockwell"/>
              <a:sym typeface="Rockwell"/>
            </a:endParaRPr>
          </a:p>
        </p:txBody>
      </p:sp>
      <p:sp>
        <p:nvSpPr>
          <p:cNvPr id="326" name="Google Shape;326;p36"/>
          <p:cNvSpPr txBox="1"/>
          <p:nvPr/>
        </p:nvSpPr>
        <p:spPr>
          <a:xfrm>
            <a:off x="4961376" y="1432223"/>
            <a:ext cx="6057000" cy="3357900"/>
          </a:xfrm>
          <a:prstGeom prst="rect">
            <a:avLst/>
          </a:prstGeom>
          <a:noFill/>
          <a:ln>
            <a:noFill/>
          </a:ln>
        </p:spPr>
        <p:txBody>
          <a:bodyPr anchorCtr="0" anchor="ctr" bIns="45700" lIns="91425" spcFirstLastPara="1" rIns="91425" wrap="square" tIns="45700">
            <a:normAutofit/>
          </a:bodyPr>
          <a:lstStyle/>
          <a:p>
            <a:pPr indent="0" lvl="0" marL="0" marR="0" rtl="0" algn="l">
              <a:lnSpc>
                <a:spcPct val="80000"/>
              </a:lnSpc>
              <a:spcBef>
                <a:spcPts val="0"/>
              </a:spcBef>
              <a:spcAft>
                <a:spcPts val="0"/>
              </a:spcAft>
              <a:buNone/>
            </a:pPr>
            <a:r>
              <a:rPr b="0" i="0" lang="en-GB" sz="8000" u="none" cap="none" strike="noStrike">
                <a:latin typeface="Rockwell"/>
                <a:ea typeface="Rockwell"/>
                <a:cs typeface="Rockwell"/>
                <a:sym typeface="Rockwell"/>
              </a:rPr>
              <a:t>CORNELL NOTES METHOD </a:t>
            </a:r>
            <a:endParaRPr/>
          </a:p>
        </p:txBody>
      </p:sp>
      <p:sp>
        <p:nvSpPr>
          <p:cNvPr id="327" name="Google Shape;327;p36"/>
          <p:cNvSpPr/>
          <p:nvPr/>
        </p:nvSpPr>
        <p:spPr>
          <a:xfrm>
            <a:off x="920834" y="5780565"/>
            <a:ext cx="10350900" cy="80700"/>
          </a:xfrm>
          <a:prstGeom prst="rect">
            <a:avLst/>
          </a:prstGeom>
          <a:blipFill rotWithShape="1">
            <a:blip r:embed="rId3">
              <a:alphaModFix amt="85000"/>
            </a:blip>
            <a:tile algn="ctr" flip="xy" tx="0" sx="92002" ty="-717550" sy="89002"/>
          </a:blip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b="0" i="0" sz="1800" u="none" cap="none" strike="noStrike">
              <a:solidFill>
                <a:schemeClr val="lt1"/>
              </a:solidFill>
              <a:latin typeface="Rockwell"/>
              <a:ea typeface="Rockwell"/>
              <a:cs typeface="Rockwell"/>
              <a:sym typeface="Rockwell"/>
            </a:endParaRPr>
          </a:p>
        </p:txBody>
      </p:sp>
      <p:grpSp>
        <p:nvGrpSpPr>
          <p:cNvPr id="328" name="Google Shape;328;p36"/>
          <p:cNvGrpSpPr/>
          <p:nvPr/>
        </p:nvGrpSpPr>
        <p:grpSpPr>
          <a:xfrm>
            <a:off x="9646920" y="5257800"/>
            <a:ext cx="1080900" cy="1080900"/>
            <a:chOff x="9685338" y="4460675"/>
            <a:chExt cx="1080900" cy="1080900"/>
          </a:xfrm>
        </p:grpSpPr>
        <p:sp>
          <p:nvSpPr>
            <p:cNvPr id="329" name="Google Shape;329;p36"/>
            <p:cNvSpPr/>
            <p:nvPr/>
          </p:nvSpPr>
          <p:spPr>
            <a:xfrm>
              <a:off x="9685338" y="4460675"/>
              <a:ext cx="1080900" cy="1080900"/>
            </a:xfrm>
            <a:prstGeom prst="ellipse">
              <a:avLst/>
            </a:prstGeom>
            <a:blipFill rotWithShape="1">
              <a:blip r:embed="rId4">
                <a:alphaModFix/>
              </a:blip>
              <a:tile algn="tl" flip="none" tx="0" sx="84997" ty="0" sy="84997"/>
            </a:blipFill>
            <a:ln>
              <a:noFill/>
            </a:ln>
          </p:spPr>
          <p:txBody>
            <a:bodyPr anchorCtr="0" anchor="ctr" bIns="0" lIns="0" spcFirstLastPara="1" rIns="0" wrap="square" tIns="0">
              <a:noAutofit/>
            </a:bodyPr>
            <a:lstStyle/>
            <a:p>
              <a:pPr indent="0" lvl="0" marL="0" marR="0" rtl="0" algn="ctr">
                <a:lnSpc>
                  <a:spcPct val="100000"/>
                </a:lnSpc>
                <a:spcBef>
                  <a:spcPts val="0"/>
                </a:spcBef>
                <a:spcAft>
                  <a:spcPts val="0"/>
                </a:spcAft>
                <a:buClr>
                  <a:schemeClr val="dk1"/>
                </a:buClr>
                <a:buSzPts val="2000"/>
                <a:buFont typeface="Rockwell"/>
                <a:buNone/>
              </a:pPr>
              <a:r>
                <a:t/>
              </a:r>
              <a:endParaRPr b="1" i="0" sz="2000" u="none" cap="none" strike="noStrike">
                <a:solidFill>
                  <a:srgbClr val="FFFFFF"/>
                </a:solidFill>
                <a:latin typeface="Rockwell"/>
                <a:ea typeface="Rockwell"/>
                <a:cs typeface="Rockwell"/>
                <a:sym typeface="Rockwell"/>
              </a:endParaRPr>
            </a:p>
          </p:txBody>
        </p:sp>
        <p:sp>
          <p:nvSpPr>
            <p:cNvPr id="330" name="Google Shape;330;p36"/>
            <p:cNvSpPr/>
            <p:nvPr/>
          </p:nvSpPr>
          <p:spPr>
            <a:xfrm>
              <a:off x="9793429" y="4568765"/>
              <a:ext cx="864600" cy="864600"/>
            </a:xfrm>
            <a:prstGeom prst="ellipse">
              <a:avLst/>
            </a:prstGeom>
            <a:noFill/>
            <a:ln cap="flat" cmpd="sng" w="25400">
              <a:solidFill>
                <a:srgbClr val="FFFFFF"/>
              </a:solidFill>
              <a:prstDash val="solid"/>
              <a:round/>
              <a:headEnd len="sm" w="sm" type="none"/>
              <a:tailEnd len="sm" w="sm" type="none"/>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chemeClr val="dk1"/>
                </a:buClr>
                <a:buSzPts val="1800"/>
                <a:buFont typeface="Rockwell"/>
                <a:buNone/>
              </a:pPr>
              <a:r>
                <a:t/>
              </a:r>
              <a:endParaRPr b="0" i="0" sz="1800" u="none" cap="none" strike="noStrike">
                <a:solidFill>
                  <a:srgbClr val="FFFFFF"/>
                </a:solidFill>
                <a:latin typeface="Calibri"/>
                <a:ea typeface="Calibri"/>
                <a:cs typeface="Calibri"/>
                <a:sym typeface="Calibri"/>
              </a:endParaRPr>
            </a:p>
          </p:txBody>
        </p:sp>
      </p:grpSp>
      <p:sp>
        <p:nvSpPr>
          <p:cNvPr id="331" name="Google Shape;331;p36"/>
          <p:cNvSpPr/>
          <p:nvPr/>
        </p:nvSpPr>
        <p:spPr>
          <a:xfrm>
            <a:off x="5906543" y="5372679"/>
            <a:ext cx="5468700" cy="369300"/>
          </a:xfrm>
          <a:prstGeom prst="rect">
            <a:avLst/>
          </a:prstGeom>
          <a:noFill/>
          <a:ln>
            <a:noFill/>
          </a:ln>
        </p:spPr>
        <p:txBody>
          <a:bodyPr anchorCtr="0" anchor="t" bIns="45700" lIns="91425" spcFirstLastPara="1" rIns="91425" wrap="square" tIns="45700">
            <a:noAutofit/>
          </a:bodyPr>
          <a:lstStyle/>
          <a:p>
            <a:pPr indent="0" lvl="0" marL="0" marR="0" rtl="0" algn="l">
              <a:spcBef>
                <a:spcPts val="0"/>
              </a:spcBef>
              <a:spcAft>
                <a:spcPts val="0"/>
              </a:spcAft>
              <a:buNone/>
            </a:pPr>
            <a:r>
              <a:rPr b="0" i="0" lang="en-GB" sz="1800" u="sng" cap="none" strike="noStrike">
                <a:solidFill>
                  <a:schemeClr val="hlink"/>
                </a:solidFill>
                <a:latin typeface="Rockwell"/>
                <a:ea typeface="Rockwell"/>
                <a:cs typeface="Rockwell"/>
                <a:sym typeface="Rockwell"/>
                <a:hlinkClick r:id="rId6"/>
              </a:rPr>
              <a:t>https://www.youtube.com/watch?v=ErSjc1PEGKE</a:t>
            </a:r>
            <a:endParaRPr b="0" i="0" sz="1800" u="none" cap="none" strike="noStrike">
              <a:solidFill>
                <a:schemeClr val="dk1"/>
              </a:solidFill>
              <a:latin typeface="Rockwell"/>
              <a:ea typeface="Rockwell"/>
              <a:cs typeface="Rockwell"/>
              <a:sym typeface="Rockwell"/>
            </a:endParaRPr>
          </a:p>
        </p:txBody>
      </p:sp>
    </p:spTree>
  </p:cSld>
  <p:clrMapOvr>
    <a:masterClrMapping/>
  </p:clrMapOvr>
</p:sld>
</file>

<file path=ppt/slides/slide23.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chemeClr val="lt1"/>
        </a:solidFill>
      </p:bgPr>
    </p:bg>
    <p:spTree>
      <p:nvGrpSpPr>
        <p:cNvPr id="335" name="Shape 335"/>
        <p:cNvGrpSpPr/>
        <p:nvPr/>
      </p:nvGrpSpPr>
      <p:grpSpPr>
        <a:xfrm>
          <a:off x="0" y="0"/>
          <a:ext cx="0" cy="0"/>
          <a:chOff x="0" y="0"/>
          <a:chExt cx="0" cy="0"/>
        </a:xfrm>
      </p:grpSpPr>
      <p:sp>
        <p:nvSpPr>
          <p:cNvPr id="336" name="Google Shape;336;p37"/>
          <p:cNvSpPr/>
          <p:nvPr/>
        </p:nvSpPr>
        <p:spPr>
          <a:xfrm>
            <a:off x="920834" y="1346946"/>
            <a:ext cx="10223100" cy="80700"/>
          </a:xfrm>
          <a:prstGeom prst="rect">
            <a:avLst/>
          </a:prstGeom>
          <a:blipFill rotWithShape="1">
            <a:blip r:embed="rId3">
              <a:alphaModFix amt="85000"/>
            </a:blip>
            <a:tile algn="ctr" flip="xy" tx="0" sx="92002" ty="-762000" sy="89002"/>
          </a:blip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b="0" i="0" sz="1800" u="none" cap="none" strike="noStrike">
              <a:solidFill>
                <a:schemeClr val="lt1"/>
              </a:solidFill>
              <a:latin typeface="Rockwell"/>
              <a:ea typeface="Rockwell"/>
              <a:cs typeface="Rockwell"/>
              <a:sym typeface="Rockwell"/>
            </a:endParaRPr>
          </a:p>
        </p:txBody>
      </p:sp>
      <p:sp>
        <p:nvSpPr>
          <p:cNvPr id="337" name="Google Shape;337;p37"/>
          <p:cNvSpPr/>
          <p:nvPr/>
        </p:nvSpPr>
        <p:spPr>
          <a:xfrm>
            <a:off x="920834" y="4299696"/>
            <a:ext cx="10223100" cy="80700"/>
          </a:xfrm>
          <a:prstGeom prst="rect">
            <a:avLst/>
          </a:prstGeom>
          <a:blipFill rotWithShape="1">
            <a:blip r:embed="rId3">
              <a:alphaModFix amt="85000"/>
            </a:blip>
            <a:tile algn="ctr" flip="xy" tx="0" sx="92002" ty="-717550" sy="89002"/>
          </a:blip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b="0" i="0" sz="1800" u="none" cap="none" strike="noStrike">
              <a:solidFill>
                <a:schemeClr val="lt1"/>
              </a:solidFill>
              <a:latin typeface="Rockwell"/>
              <a:ea typeface="Rockwell"/>
              <a:cs typeface="Rockwell"/>
              <a:sym typeface="Rockwell"/>
            </a:endParaRPr>
          </a:p>
        </p:txBody>
      </p:sp>
      <p:sp>
        <p:nvSpPr>
          <p:cNvPr id="338" name="Google Shape;338;p37"/>
          <p:cNvSpPr/>
          <p:nvPr/>
        </p:nvSpPr>
        <p:spPr>
          <a:xfrm>
            <a:off x="920834" y="1484779"/>
            <a:ext cx="10223100" cy="2743200"/>
          </a:xfrm>
          <a:prstGeom prst="rect">
            <a:avLst/>
          </a:prstGeom>
          <a:blipFill rotWithShape="1">
            <a:blip r:embed="rId3">
              <a:alphaModFix amt="85000"/>
            </a:blip>
            <a:tile algn="ctr" flip="xy" tx="0" sx="92002" ty="-704850" sy="89002"/>
          </a:blip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b="0" i="0" sz="1800" u="none" cap="none" strike="noStrike">
              <a:solidFill>
                <a:schemeClr val="lt1"/>
              </a:solidFill>
              <a:latin typeface="Rockwell"/>
              <a:ea typeface="Rockwell"/>
              <a:cs typeface="Rockwell"/>
              <a:sym typeface="Rockwell"/>
            </a:endParaRPr>
          </a:p>
        </p:txBody>
      </p:sp>
      <p:grpSp>
        <p:nvGrpSpPr>
          <p:cNvPr id="339" name="Google Shape;339;p37"/>
          <p:cNvGrpSpPr/>
          <p:nvPr/>
        </p:nvGrpSpPr>
        <p:grpSpPr>
          <a:xfrm>
            <a:off x="9649215" y="4068923"/>
            <a:ext cx="1080900" cy="1080900"/>
            <a:chOff x="9685338" y="4460675"/>
            <a:chExt cx="1080900" cy="1080900"/>
          </a:xfrm>
        </p:grpSpPr>
        <p:sp>
          <p:nvSpPr>
            <p:cNvPr id="340" name="Google Shape;340;p37"/>
            <p:cNvSpPr/>
            <p:nvPr/>
          </p:nvSpPr>
          <p:spPr>
            <a:xfrm>
              <a:off x="9685338" y="4460675"/>
              <a:ext cx="1080900" cy="1080900"/>
            </a:xfrm>
            <a:prstGeom prst="ellipse">
              <a:avLst/>
            </a:prstGeom>
            <a:blipFill rotWithShape="1">
              <a:blip r:embed="rId4">
                <a:alphaModFix/>
              </a:blip>
              <a:tile algn="tl" flip="none" tx="0" sx="84997" ty="0" sy="84997"/>
            </a:blipFill>
            <a:ln>
              <a:noFill/>
            </a:ln>
          </p:spPr>
          <p:txBody>
            <a:bodyPr anchorCtr="0" anchor="ctr" bIns="0" lIns="0" spcFirstLastPara="1" rIns="0" wrap="square" tIns="0">
              <a:noAutofit/>
            </a:bodyPr>
            <a:lstStyle/>
            <a:p>
              <a:pPr indent="0" lvl="0" marL="0" marR="0" rtl="0" algn="ctr">
                <a:lnSpc>
                  <a:spcPct val="100000"/>
                </a:lnSpc>
                <a:spcBef>
                  <a:spcPts val="0"/>
                </a:spcBef>
                <a:spcAft>
                  <a:spcPts val="0"/>
                </a:spcAft>
                <a:buClr>
                  <a:schemeClr val="dk1"/>
                </a:buClr>
                <a:buSzPts val="2000"/>
                <a:buFont typeface="Rockwell"/>
                <a:buNone/>
              </a:pPr>
              <a:r>
                <a:t/>
              </a:r>
              <a:endParaRPr b="1" i="0" sz="2000" u="none" cap="none" strike="noStrike">
                <a:solidFill>
                  <a:srgbClr val="FFFFFF"/>
                </a:solidFill>
                <a:latin typeface="Rockwell"/>
                <a:ea typeface="Rockwell"/>
                <a:cs typeface="Rockwell"/>
                <a:sym typeface="Rockwell"/>
              </a:endParaRPr>
            </a:p>
          </p:txBody>
        </p:sp>
        <p:sp>
          <p:nvSpPr>
            <p:cNvPr id="341" name="Google Shape;341;p37"/>
            <p:cNvSpPr/>
            <p:nvPr/>
          </p:nvSpPr>
          <p:spPr>
            <a:xfrm>
              <a:off x="9793429" y="4568765"/>
              <a:ext cx="864600" cy="864600"/>
            </a:xfrm>
            <a:prstGeom prst="ellipse">
              <a:avLst/>
            </a:prstGeom>
            <a:noFill/>
            <a:ln cap="flat" cmpd="sng" w="25400">
              <a:solidFill>
                <a:srgbClr val="FFFFFF"/>
              </a:solidFill>
              <a:prstDash val="solid"/>
              <a:round/>
              <a:headEnd len="sm" w="sm" type="none"/>
              <a:tailEnd len="sm" w="sm" type="none"/>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chemeClr val="dk1"/>
                </a:buClr>
                <a:buSzPts val="1800"/>
                <a:buFont typeface="Rockwell"/>
                <a:buNone/>
              </a:pPr>
              <a:r>
                <a:t/>
              </a:r>
              <a:endParaRPr b="0" i="0" sz="1800" u="none" cap="none" strike="noStrike">
                <a:solidFill>
                  <a:srgbClr val="FFFFFF"/>
                </a:solidFill>
                <a:latin typeface="Calibri"/>
                <a:ea typeface="Calibri"/>
                <a:cs typeface="Calibri"/>
                <a:sym typeface="Calibri"/>
              </a:endParaRPr>
            </a:p>
          </p:txBody>
        </p:sp>
      </p:grpSp>
      <p:sp>
        <p:nvSpPr>
          <p:cNvPr id="342" name="Google Shape;342;p37"/>
          <p:cNvSpPr/>
          <p:nvPr/>
        </p:nvSpPr>
        <p:spPr>
          <a:xfrm>
            <a:off x="-7620" y="-1"/>
            <a:ext cx="12207300" cy="6858000"/>
          </a:xfrm>
          <a:prstGeom prst="rect">
            <a:avLst/>
          </a:prstGeom>
          <a:solidFill>
            <a:schemeClr val="lt1"/>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b="0" i="0" sz="1800" u="none" cap="none" strike="noStrike">
              <a:solidFill>
                <a:schemeClr val="lt1"/>
              </a:solidFill>
              <a:latin typeface="Rockwell"/>
              <a:ea typeface="Rockwell"/>
              <a:cs typeface="Rockwell"/>
              <a:sym typeface="Rockwell"/>
            </a:endParaRPr>
          </a:p>
        </p:txBody>
      </p:sp>
      <p:sp>
        <p:nvSpPr>
          <p:cNvPr id="343" name="Google Shape;343;p37"/>
          <p:cNvSpPr txBox="1"/>
          <p:nvPr>
            <p:ph type="title"/>
          </p:nvPr>
        </p:nvSpPr>
        <p:spPr>
          <a:xfrm>
            <a:off x="5053263" y="4665605"/>
            <a:ext cx="6788100" cy="1292400"/>
          </a:xfrm>
          <a:prstGeom prst="rect">
            <a:avLst/>
          </a:prstGeom>
          <a:noFill/>
          <a:ln>
            <a:noFill/>
          </a:ln>
        </p:spPr>
        <p:txBody>
          <a:bodyPr anchorCtr="0" anchor="ctr" bIns="45700" lIns="91425" spcFirstLastPara="1" rIns="91425" wrap="square" tIns="45700">
            <a:normAutofit fontScale="90000"/>
          </a:bodyPr>
          <a:lstStyle/>
          <a:p>
            <a:pPr indent="0" lvl="0" marL="0" rtl="0" algn="l">
              <a:lnSpc>
                <a:spcPct val="80000"/>
              </a:lnSpc>
              <a:spcBef>
                <a:spcPts val="0"/>
              </a:spcBef>
              <a:spcAft>
                <a:spcPts val="0"/>
              </a:spcAft>
              <a:buSzPct val="100000"/>
              <a:buFont typeface="Rockwell"/>
              <a:buNone/>
            </a:pPr>
            <a:r>
              <a:rPr lang="en-GB" cap="none">
                <a:latin typeface="Rockwell"/>
                <a:ea typeface="Rockwell"/>
                <a:cs typeface="Rockwell"/>
                <a:sym typeface="Rockwell"/>
              </a:rPr>
              <a:t>CORNELL NOTES – HOW? </a:t>
            </a:r>
            <a:endParaRPr/>
          </a:p>
        </p:txBody>
      </p:sp>
      <p:pic>
        <p:nvPicPr>
          <p:cNvPr id="344" name="Google Shape;344;p37"/>
          <p:cNvPicPr preferRelativeResize="0"/>
          <p:nvPr/>
        </p:nvPicPr>
        <p:blipFill rotWithShape="1">
          <a:blip r:embed="rId5">
            <a:alphaModFix/>
          </a:blip>
          <a:srcRect b="4104" l="0" r="0" t="0"/>
          <a:stretch/>
        </p:blipFill>
        <p:spPr>
          <a:xfrm>
            <a:off x="306314" y="334791"/>
            <a:ext cx="4541990" cy="6199359"/>
          </a:xfrm>
          <a:prstGeom prst="rect">
            <a:avLst/>
          </a:prstGeom>
          <a:noFill/>
          <a:ln>
            <a:noFill/>
          </a:ln>
        </p:spPr>
      </p:pic>
      <p:pic>
        <p:nvPicPr>
          <p:cNvPr id="345" name="Google Shape;345;p37"/>
          <p:cNvPicPr preferRelativeResize="0"/>
          <p:nvPr/>
        </p:nvPicPr>
        <p:blipFill rotWithShape="1">
          <a:blip r:embed="rId6">
            <a:alphaModFix/>
          </a:blip>
          <a:srcRect b="24543" l="0" r="0" t="25266"/>
          <a:stretch/>
        </p:blipFill>
        <p:spPr>
          <a:xfrm>
            <a:off x="4972050" y="334791"/>
            <a:ext cx="6896099" cy="4024646"/>
          </a:xfrm>
          <a:prstGeom prst="rect">
            <a:avLst/>
          </a:prstGeom>
          <a:noFill/>
          <a:ln>
            <a:noFill/>
          </a:ln>
        </p:spPr>
      </p:pic>
      <p:sp>
        <p:nvSpPr>
          <p:cNvPr id="346" name="Google Shape;346;p37"/>
          <p:cNvSpPr/>
          <p:nvPr/>
        </p:nvSpPr>
        <p:spPr>
          <a:xfrm>
            <a:off x="4972050" y="4497360"/>
            <a:ext cx="6894600" cy="80700"/>
          </a:xfrm>
          <a:prstGeom prst="rect">
            <a:avLst/>
          </a:prstGeom>
          <a:blipFill rotWithShape="1">
            <a:blip r:embed="rId3">
              <a:alphaModFix amt="85000"/>
            </a:blip>
            <a:tile algn="ctr" flip="xy" tx="0" sx="92002" ty="-762000" sy="89002"/>
          </a:blip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b="0" i="0" sz="1800" u="none" cap="none" strike="noStrike">
              <a:solidFill>
                <a:schemeClr val="lt1"/>
              </a:solidFill>
              <a:latin typeface="Rockwell"/>
              <a:ea typeface="Rockwell"/>
              <a:cs typeface="Rockwell"/>
              <a:sym typeface="Rockwell"/>
            </a:endParaRPr>
          </a:p>
        </p:txBody>
      </p:sp>
      <p:sp>
        <p:nvSpPr>
          <p:cNvPr id="347" name="Google Shape;347;p37"/>
          <p:cNvSpPr/>
          <p:nvPr/>
        </p:nvSpPr>
        <p:spPr>
          <a:xfrm>
            <a:off x="4972050" y="6432278"/>
            <a:ext cx="6894600" cy="80700"/>
          </a:xfrm>
          <a:prstGeom prst="rect">
            <a:avLst/>
          </a:prstGeom>
          <a:blipFill rotWithShape="1">
            <a:blip r:embed="rId3">
              <a:alphaModFix amt="85000"/>
            </a:blip>
            <a:tile algn="ctr" flip="xy" tx="0" sx="92002" ty="-762000" sy="89002"/>
          </a:blip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b="0" i="0" sz="1800" u="none" cap="none" strike="noStrike">
              <a:solidFill>
                <a:schemeClr val="lt1"/>
              </a:solidFill>
              <a:latin typeface="Rockwell"/>
              <a:ea typeface="Rockwell"/>
              <a:cs typeface="Rockwell"/>
              <a:sym typeface="Rockwell"/>
            </a:endParaRPr>
          </a:p>
        </p:txBody>
      </p:sp>
    </p:spTree>
  </p:cSld>
  <p:clrMapOvr>
    <a:masterClrMapping/>
  </p:clrMapOvr>
</p:sld>
</file>

<file path=ppt/slides/slide24.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chemeClr val="lt1"/>
        </a:solidFill>
      </p:bgPr>
    </p:bg>
    <p:spTree>
      <p:nvGrpSpPr>
        <p:cNvPr id="351" name="Shape 351"/>
        <p:cNvGrpSpPr/>
        <p:nvPr/>
      </p:nvGrpSpPr>
      <p:grpSpPr>
        <a:xfrm>
          <a:off x="0" y="0"/>
          <a:ext cx="0" cy="0"/>
          <a:chOff x="0" y="0"/>
          <a:chExt cx="0" cy="0"/>
        </a:xfrm>
      </p:grpSpPr>
      <p:sp>
        <p:nvSpPr>
          <p:cNvPr id="352" name="Google Shape;352;p38"/>
          <p:cNvSpPr/>
          <p:nvPr/>
        </p:nvSpPr>
        <p:spPr>
          <a:xfrm>
            <a:off x="7836310" y="0"/>
            <a:ext cx="4355700" cy="6858000"/>
          </a:xfrm>
          <a:prstGeom prst="rect">
            <a:avLst/>
          </a:prstGeom>
          <a:blipFill rotWithShape="1">
            <a:blip r:embed="rId3">
              <a:alphaModFix amt="60000"/>
            </a:blip>
            <a:tile algn="ctr" flip="xy" tx="0" sx="92002" ty="-704850" sy="89002"/>
          </a:blip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b="0" i="0" sz="1800" u="none" cap="none" strike="noStrike">
              <a:solidFill>
                <a:schemeClr val="lt1"/>
              </a:solidFill>
              <a:latin typeface="Rockwell"/>
              <a:ea typeface="Rockwell"/>
              <a:cs typeface="Rockwell"/>
              <a:sym typeface="Rockwell"/>
            </a:endParaRPr>
          </a:p>
        </p:txBody>
      </p:sp>
      <p:sp>
        <p:nvSpPr>
          <p:cNvPr id="353" name="Google Shape;353;p38"/>
          <p:cNvSpPr txBox="1"/>
          <p:nvPr/>
        </p:nvSpPr>
        <p:spPr>
          <a:xfrm>
            <a:off x="8156350" y="484632"/>
            <a:ext cx="3543900" cy="1609200"/>
          </a:xfrm>
          <a:prstGeom prst="rect">
            <a:avLst/>
          </a:prstGeom>
          <a:noFill/>
          <a:ln>
            <a:noFill/>
          </a:ln>
        </p:spPr>
        <p:txBody>
          <a:bodyPr anchorCtr="0" anchor="ctr" bIns="45700" lIns="91425" spcFirstLastPara="1" rIns="91425" wrap="square" tIns="45700">
            <a:normAutofit/>
          </a:bodyPr>
          <a:lstStyle/>
          <a:p>
            <a:pPr indent="0" lvl="0" marL="0" marR="0" rtl="0" algn="l">
              <a:lnSpc>
                <a:spcPct val="90000"/>
              </a:lnSpc>
              <a:spcBef>
                <a:spcPts val="0"/>
              </a:spcBef>
              <a:spcAft>
                <a:spcPts val="0"/>
              </a:spcAft>
              <a:buNone/>
            </a:pPr>
            <a:r>
              <a:rPr b="0" i="0" lang="en-GB" sz="3200" u="none" cap="none" strike="noStrike">
                <a:latin typeface="Rockwell"/>
                <a:ea typeface="Rockwell"/>
                <a:cs typeface="Rockwell"/>
                <a:sym typeface="Rockwell"/>
              </a:rPr>
              <a:t>CORNELL NOTES – MAKING THEM USEFUL </a:t>
            </a:r>
            <a:endParaRPr/>
          </a:p>
        </p:txBody>
      </p:sp>
      <p:pic>
        <p:nvPicPr>
          <p:cNvPr id="354" name="Google Shape;354;p38"/>
          <p:cNvPicPr preferRelativeResize="0"/>
          <p:nvPr/>
        </p:nvPicPr>
        <p:blipFill rotWithShape="1">
          <a:blip r:embed="rId4">
            <a:alphaModFix/>
          </a:blip>
          <a:srcRect b="0" l="0" r="0" t="0"/>
          <a:stretch/>
        </p:blipFill>
        <p:spPr>
          <a:xfrm>
            <a:off x="633999" y="1455479"/>
            <a:ext cx="6882269" cy="3957303"/>
          </a:xfrm>
          <a:prstGeom prst="rect">
            <a:avLst/>
          </a:prstGeom>
          <a:noFill/>
          <a:ln>
            <a:noFill/>
          </a:ln>
        </p:spPr>
      </p:pic>
      <p:sp>
        <p:nvSpPr>
          <p:cNvPr id="355" name="Google Shape;355;p38"/>
          <p:cNvSpPr txBox="1"/>
          <p:nvPr/>
        </p:nvSpPr>
        <p:spPr>
          <a:xfrm>
            <a:off x="8156351" y="2121408"/>
            <a:ext cx="3543900" cy="4050900"/>
          </a:xfrm>
          <a:prstGeom prst="rect">
            <a:avLst/>
          </a:prstGeom>
          <a:noFill/>
          <a:ln>
            <a:noFill/>
          </a:ln>
        </p:spPr>
        <p:txBody>
          <a:bodyPr anchorCtr="0" anchor="t" bIns="45700" lIns="91425" spcFirstLastPara="1" rIns="91425" wrap="square" tIns="45700">
            <a:normAutofit/>
          </a:bodyPr>
          <a:lstStyle/>
          <a:p>
            <a:pPr indent="-182880" lvl="0" marL="342900" marR="0" rtl="0" algn="l">
              <a:lnSpc>
                <a:spcPct val="90000"/>
              </a:lnSpc>
              <a:spcBef>
                <a:spcPts val="0"/>
              </a:spcBef>
              <a:spcAft>
                <a:spcPts val="0"/>
              </a:spcAft>
              <a:buClr>
                <a:srgbClr val="9E3611"/>
              </a:buClr>
              <a:buSzPts val="1360"/>
              <a:buFont typeface="Noto Sans Symbols"/>
              <a:buChar char="▪"/>
            </a:pPr>
            <a:r>
              <a:rPr b="0" i="0" lang="en-GB" sz="1600" u="none" cap="none" strike="noStrike">
                <a:solidFill>
                  <a:schemeClr val="dk1"/>
                </a:solidFill>
                <a:latin typeface="Rockwell"/>
                <a:ea typeface="Rockwell"/>
                <a:cs typeface="Rockwell"/>
                <a:sym typeface="Rockwell"/>
              </a:rPr>
              <a:t>Your questions need to be clear – remember you’ll come back to these out of context. Do you know what you’re on about?!</a:t>
            </a:r>
            <a:endParaRPr/>
          </a:p>
          <a:p>
            <a:pPr indent="-96520" lvl="0" marL="342900" marR="0" rtl="0" algn="l">
              <a:lnSpc>
                <a:spcPct val="90000"/>
              </a:lnSpc>
              <a:spcBef>
                <a:spcPts val="600"/>
              </a:spcBef>
              <a:spcAft>
                <a:spcPts val="0"/>
              </a:spcAft>
              <a:buClr>
                <a:srgbClr val="9E3611"/>
              </a:buClr>
              <a:buSzPts val="1360"/>
              <a:buFont typeface="Noto Sans Symbols"/>
              <a:buNone/>
            </a:pPr>
            <a:r>
              <a:t/>
            </a:r>
            <a:endParaRPr b="0" i="0" sz="1600" u="none" cap="none" strike="noStrike">
              <a:solidFill>
                <a:schemeClr val="dk1"/>
              </a:solidFill>
              <a:latin typeface="Rockwell"/>
              <a:ea typeface="Rockwell"/>
              <a:cs typeface="Rockwell"/>
              <a:sym typeface="Rockwell"/>
            </a:endParaRPr>
          </a:p>
          <a:p>
            <a:pPr indent="-182880" lvl="0" marL="342900" marR="0" rtl="0" algn="l">
              <a:lnSpc>
                <a:spcPct val="90000"/>
              </a:lnSpc>
              <a:spcBef>
                <a:spcPts val="600"/>
              </a:spcBef>
              <a:spcAft>
                <a:spcPts val="0"/>
              </a:spcAft>
              <a:buClr>
                <a:srgbClr val="9E3611"/>
              </a:buClr>
              <a:buSzPts val="1360"/>
              <a:buFont typeface="Noto Sans Symbols"/>
              <a:buChar char="▪"/>
            </a:pPr>
            <a:r>
              <a:rPr b="0" i="0" lang="en-GB" sz="1600" u="none" cap="none" strike="noStrike">
                <a:solidFill>
                  <a:schemeClr val="dk1"/>
                </a:solidFill>
                <a:latin typeface="Rockwell"/>
                <a:ea typeface="Rockwell"/>
                <a:cs typeface="Rockwell"/>
                <a:sym typeface="Rockwell"/>
              </a:rPr>
              <a:t>The notes section needs to be detailed enough to cover everything you need to know. Remember you’re using it in the future when you’ve actually forgotten it. Write it for your future self. </a:t>
            </a:r>
            <a:endParaRPr/>
          </a:p>
        </p:txBody>
      </p:sp>
      <p:grpSp>
        <p:nvGrpSpPr>
          <p:cNvPr id="356" name="Google Shape;356;p38"/>
          <p:cNvGrpSpPr/>
          <p:nvPr/>
        </p:nvGrpSpPr>
        <p:grpSpPr>
          <a:xfrm>
            <a:off x="11401346" y="6229474"/>
            <a:ext cx="457232" cy="457232"/>
            <a:chOff x="11361456" y="6195813"/>
            <a:chExt cx="548700" cy="548700"/>
          </a:xfrm>
        </p:grpSpPr>
        <p:sp>
          <p:nvSpPr>
            <p:cNvPr id="357" name="Google Shape;357;p38"/>
            <p:cNvSpPr/>
            <p:nvPr/>
          </p:nvSpPr>
          <p:spPr>
            <a:xfrm>
              <a:off x="11361456" y="6195813"/>
              <a:ext cx="548700" cy="548700"/>
            </a:xfrm>
            <a:prstGeom prst="ellipse">
              <a:avLst/>
            </a:prstGeom>
            <a:blipFill rotWithShape="1">
              <a:blip r:embed="rId5">
                <a:alphaModFix/>
              </a:blip>
              <a:tile algn="tl" flip="none" tx="50800" sx="84997" ty="0" sy="84997"/>
            </a:blipFill>
            <a:ln>
              <a:noFill/>
            </a:ln>
          </p:spPr>
          <p:txBody>
            <a:bodyPr anchorCtr="0" anchor="ctr" bIns="0" lIns="0" spcFirstLastPara="1" rIns="0" wrap="square" tIns="0">
              <a:noAutofit/>
            </a:bodyPr>
            <a:lstStyle/>
            <a:p>
              <a:pPr indent="0" lvl="0" marL="0" marR="0" rtl="0" algn="ctr">
                <a:lnSpc>
                  <a:spcPct val="100000"/>
                </a:lnSpc>
                <a:spcBef>
                  <a:spcPts val="0"/>
                </a:spcBef>
                <a:spcAft>
                  <a:spcPts val="0"/>
                </a:spcAft>
                <a:buClr>
                  <a:schemeClr val="dk1"/>
                </a:buClr>
                <a:buSzPts val="2000"/>
                <a:buFont typeface="Rockwell"/>
                <a:buNone/>
              </a:pPr>
              <a:r>
                <a:t/>
              </a:r>
              <a:endParaRPr b="1" i="0" sz="2000" u="none" cap="none" strike="noStrike">
                <a:solidFill>
                  <a:srgbClr val="FFFFFF"/>
                </a:solidFill>
                <a:latin typeface="Rockwell"/>
                <a:ea typeface="Rockwell"/>
                <a:cs typeface="Rockwell"/>
                <a:sym typeface="Rockwell"/>
              </a:endParaRPr>
            </a:p>
          </p:txBody>
        </p:sp>
        <p:sp>
          <p:nvSpPr>
            <p:cNvPr id="358" name="Google Shape;358;p38"/>
            <p:cNvSpPr/>
            <p:nvPr/>
          </p:nvSpPr>
          <p:spPr>
            <a:xfrm>
              <a:off x="11396488" y="6230844"/>
              <a:ext cx="478500" cy="478500"/>
            </a:xfrm>
            <a:prstGeom prst="ellipse">
              <a:avLst/>
            </a:prstGeom>
            <a:noFill/>
            <a:ln cap="flat" cmpd="sng" w="12700">
              <a:solidFill>
                <a:srgbClr val="FFFFFF"/>
              </a:solidFill>
              <a:prstDash val="solid"/>
              <a:round/>
              <a:headEnd len="sm" w="sm" type="none"/>
              <a:tailEnd len="sm" w="sm" type="none"/>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chemeClr val="dk1"/>
                </a:buClr>
                <a:buSzPts val="1800"/>
                <a:buFont typeface="Rockwell"/>
                <a:buNone/>
              </a:pPr>
              <a:r>
                <a:t/>
              </a:r>
              <a:endParaRPr b="0" i="0" sz="1800" u="none" cap="none" strike="noStrike">
                <a:solidFill>
                  <a:srgbClr val="FFFFFF"/>
                </a:solidFill>
                <a:latin typeface="Calibri"/>
                <a:ea typeface="Calibri"/>
                <a:cs typeface="Calibri"/>
                <a:sym typeface="Calibri"/>
              </a:endParaRPr>
            </a:p>
          </p:txBody>
        </p:sp>
      </p:grpSp>
    </p:spTree>
  </p:cSld>
  <p:clrMapOvr>
    <a:masterClrMapping/>
  </p:clrMapOvr>
</p:sld>
</file>

<file path=ppt/slides/slide25.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chemeClr val="lt1"/>
        </a:solidFill>
      </p:bgPr>
    </p:bg>
    <p:spTree>
      <p:nvGrpSpPr>
        <p:cNvPr id="362" name="Shape 362"/>
        <p:cNvGrpSpPr/>
        <p:nvPr/>
      </p:nvGrpSpPr>
      <p:grpSpPr>
        <a:xfrm>
          <a:off x="0" y="0"/>
          <a:ext cx="0" cy="0"/>
          <a:chOff x="0" y="0"/>
          <a:chExt cx="0" cy="0"/>
        </a:xfrm>
      </p:grpSpPr>
      <p:sp>
        <p:nvSpPr>
          <p:cNvPr id="363" name="Google Shape;363;p39"/>
          <p:cNvSpPr txBox="1"/>
          <p:nvPr/>
        </p:nvSpPr>
        <p:spPr>
          <a:xfrm rot="684753">
            <a:off x="778273" y="887848"/>
            <a:ext cx="4730329" cy="874699"/>
          </a:xfrm>
          <a:prstGeom prst="rect">
            <a:avLst/>
          </a:prstGeom>
          <a:noFill/>
          <a:ln>
            <a:noFill/>
          </a:ln>
        </p:spPr>
        <p:txBody>
          <a:bodyPr anchorCtr="0" anchor="t" bIns="45700" lIns="91425" spcFirstLastPara="1" rIns="91425" wrap="square" tIns="45700">
            <a:normAutofit/>
          </a:bodyPr>
          <a:lstStyle/>
          <a:p>
            <a:pPr indent="0" lvl="0" marL="0" marR="0" rtl="0" algn="l">
              <a:lnSpc>
                <a:spcPct val="90000"/>
              </a:lnSpc>
              <a:spcBef>
                <a:spcPts val="0"/>
              </a:spcBef>
              <a:spcAft>
                <a:spcPts val="0"/>
              </a:spcAft>
              <a:buNone/>
            </a:pPr>
            <a:r>
              <a:rPr b="0" i="0" lang="en-GB" sz="1800" u="none" cap="none" strike="noStrike">
                <a:solidFill>
                  <a:schemeClr val="dk1"/>
                </a:solidFill>
                <a:latin typeface="Rockwell"/>
                <a:ea typeface="Rockwell"/>
                <a:cs typeface="Rockwell"/>
                <a:sym typeface="Rockwell"/>
              </a:rPr>
              <a:t>“It helps you to learn the subject in detail as you are reflecting on the key points.” </a:t>
            </a:r>
            <a:endParaRPr/>
          </a:p>
        </p:txBody>
      </p:sp>
      <p:sp>
        <p:nvSpPr>
          <p:cNvPr id="364" name="Google Shape;364;p39"/>
          <p:cNvSpPr/>
          <p:nvPr/>
        </p:nvSpPr>
        <p:spPr>
          <a:xfrm>
            <a:off x="5913124" y="0"/>
            <a:ext cx="6278877" cy="6858000"/>
          </a:xfrm>
          <a:custGeom>
            <a:rect b="b" l="l" r="r" t="t"/>
            <a:pathLst>
              <a:path extrusionOk="0" h="6858000" w="6278877">
                <a:moveTo>
                  <a:pt x="45571" y="0"/>
                </a:moveTo>
                <a:lnTo>
                  <a:pt x="6278877" y="0"/>
                </a:lnTo>
                <a:lnTo>
                  <a:pt x="6278877" y="6858000"/>
                </a:lnTo>
                <a:lnTo>
                  <a:pt x="3292307" y="6858000"/>
                </a:lnTo>
                <a:lnTo>
                  <a:pt x="3181525" y="6786980"/>
                </a:lnTo>
                <a:cubicBezTo>
                  <a:pt x="1262020" y="5490189"/>
                  <a:pt x="0" y="3294101"/>
                  <a:pt x="0" y="803252"/>
                </a:cubicBezTo>
                <a:cubicBezTo>
                  <a:pt x="0" y="554167"/>
                  <a:pt x="12619" y="308030"/>
                  <a:pt x="37255" y="65445"/>
                </a:cubicBezTo>
                <a:close/>
              </a:path>
            </a:pathLst>
          </a:custGeom>
          <a:solidFill>
            <a:srgbClr val="343232"/>
          </a:solidFill>
          <a:ln>
            <a:noFill/>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chemeClr val="lt1"/>
              </a:buClr>
              <a:buSzPts val="1800"/>
              <a:buFont typeface="Rockwell"/>
              <a:buNone/>
            </a:pPr>
            <a:r>
              <a:t/>
            </a:r>
            <a:endParaRPr b="0" i="0" sz="1800" u="none" cap="none" strike="noStrike">
              <a:solidFill>
                <a:srgbClr val="FFFFFF"/>
              </a:solidFill>
              <a:latin typeface="Rockwell"/>
              <a:ea typeface="Rockwell"/>
              <a:cs typeface="Rockwell"/>
              <a:sym typeface="Rockwell"/>
            </a:endParaRPr>
          </a:p>
        </p:txBody>
      </p:sp>
      <p:sp>
        <p:nvSpPr>
          <p:cNvPr id="365" name="Google Shape;365;p39"/>
          <p:cNvSpPr txBox="1"/>
          <p:nvPr/>
        </p:nvSpPr>
        <p:spPr>
          <a:xfrm rot="344939">
            <a:off x="1127288" y="4768799"/>
            <a:ext cx="5435740" cy="1569990"/>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b="0" i="0" lang="en-GB" sz="2400" u="none" cap="none" strike="noStrike">
                <a:solidFill>
                  <a:schemeClr val="dk1"/>
                </a:solidFill>
                <a:latin typeface="Arial"/>
                <a:ea typeface="Arial"/>
                <a:cs typeface="Arial"/>
                <a:sym typeface="Arial"/>
              </a:rPr>
              <a:t>“Summarising the content really helps you learn it. You’re doing something active with it which has more impact on your long term learning.”</a:t>
            </a:r>
            <a:endParaRPr/>
          </a:p>
        </p:txBody>
      </p:sp>
      <p:sp>
        <p:nvSpPr>
          <p:cNvPr id="366" name="Google Shape;366;p39"/>
          <p:cNvSpPr txBox="1"/>
          <p:nvPr/>
        </p:nvSpPr>
        <p:spPr>
          <a:xfrm rot="-593592">
            <a:off x="538044" y="2125882"/>
            <a:ext cx="4597465" cy="2308917"/>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b="0" i="0" lang="en-GB" sz="2400" u="none" cap="none" strike="noStrike">
                <a:solidFill>
                  <a:schemeClr val="dk1"/>
                </a:solidFill>
                <a:latin typeface="Overlock"/>
                <a:ea typeface="Overlock"/>
                <a:cs typeface="Overlock"/>
                <a:sym typeface="Overlock"/>
              </a:rPr>
              <a:t>“It is useful for re testing – you just go back to the questions on the side in a few days and check if you remember the answer. If not, you can remind yourself easily with the bit on the right.”</a:t>
            </a:r>
            <a:endParaRPr/>
          </a:p>
        </p:txBody>
      </p:sp>
    </p:spTree>
  </p:cSld>
  <p:clrMapOvr>
    <a:masterClrMapping/>
  </p:clrMapOvr>
</p:sld>
</file>

<file path=ppt/slides/slide26.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chemeClr val="lt1"/>
        </a:solidFill>
      </p:bgPr>
    </p:bg>
    <p:spTree>
      <p:nvGrpSpPr>
        <p:cNvPr id="370" name="Shape 370"/>
        <p:cNvGrpSpPr/>
        <p:nvPr/>
      </p:nvGrpSpPr>
      <p:grpSpPr>
        <a:xfrm>
          <a:off x="0" y="0"/>
          <a:ext cx="0" cy="0"/>
          <a:chOff x="0" y="0"/>
          <a:chExt cx="0" cy="0"/>
        </a:xfrm>
      </p:grpSpPr>
      <p:sp>
        <p:nvSpPr>
          <p:cNvPr id="371" name="Google Shape;371;p40"/>
          <p:cNvSpPr txBox="1"/>
          <p:nvPr>
            <p:ph type="title"/>
          </p:nvPr>
        </p:nvSpPr>
        <p:spPr>
          <a:xfrm>
            <a:off x="1069848" y="484632"/>
            <a:ext cx="10058400" cy="1609200"/>
          </a:xfrm>
          <a:prstGeom prst="rect">
            <a:avLst/>
          </a:prstGeom>
          <a:noFill/>
          <a:ln>
            <a:noFill/>
          </a:ln>
        </p:spPr>
        <p:txBody>
          <a:bodyPr anchorCtr="0" anchor="ctr" bIns="45700" lIns="91425" spcFirstLastPara="1" rIns="91425" wrap="square" tIns="45700">
            <a:normAutofit/>
          </a:bodyPr>
          <a:lstStyle/>
          <a:p>
            <a:pPr indent="0" lvl="0" marL="0" rtl="0" algn="l">
              <a:lnSpc>
                <a:spcPct val="90000"/>
              </a:lnSpc>
              <a:spcBef>
                <a:spcPts val="0"/>
              </a:spcBef>
              <a:spcAft>
                <a:spcPts val="0"/>
              </a:spcAft>
              <a:buSzPts val="5400"/>
              <a:buFont typeface="Rockwell"/>
              <a:buNone/>
            </a:pPr>
            <a:r>
              <a:rPr lang="en-GB"/>
              <a:t>WHAT SHOULD I BE DOING?</a:t>
            </a:r>
            <a:endParaRPr/>
          </a:p>
        </p:txBody>
      </p:sp>
      <p:sp>
        <p:nvSpPr>
          <p:cNvPr id="372" name="Google Shape;372;p40"/>
          <p:cNvSpPr/>
          <p:nvPr/>
        </p:nvSpPr>
        <p:spPr>
          <a:xfrm>
            <a:off x="1066800" y="2013293"/>
            <a:ext cx="10058400" cy="80700"/>
          </a:xfrm>
          <a:prstGeom prst="rect">
            <a:avLst/>
          </a:prstGeom>
          <a:blipFill rotWithShape="1">
            <a:blip r:embed="rId3">
              <a:alphaModFix amt="85000"/>
            </a:blip>
            <a:tile algn="ctr" flip="xy" tx="0" sx="92002" ty="-762000" sy="89002"/>
          </a:blip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b="0" i="0" sz="1800" u="none" cap="none" strike="noStrike">
              <a:solidFill>
                <a:schemeClr val="lt1"/>
              </a:solidFill>
              <a:latin typeface="Rockwell"/>
              <a:ea typeface="Rockwell"/>
              <a:cs typeface="Rockwell"/>
              <a:sym typeface="Rockwell"/>
            </a:endParaRPr>
          </a:p>
        </p:txBody>
      </p:sp>
      <p:grpSp>
        <p:nvGrpSpPr>
          <p:cNvPr id="373" name="Google Shape;373;p40"/>
          <p:cNvGrpSpPr/>
          <p:nvPr/>
        </p:nvGrpSpPr>
        <p:grpSpPr>
          <a:xfrm>
            <a:off x="1074380" y="2952148"/>
            <a:ext cx="10049603" cy="2484346"/>
            <a:chOff x="4405" y="566758"/>
            <a:chExt cx="10049603" cy="2484346"/>
          </a:xfrm>
        </p:grpSpPr>
        <p:sp>
          <p:nvSpPr>
            <p:cNvPr id="374" name="Google Shape;374;p40"/>
            <p:cNvSpPr/>
            <p:nvPr/>
          </p:nvSpPr>
          <p:spPr>
            <a:xfrm>
              <a:off x="489253" y="566758"/>
              <a:ext cx="793500" cy="793500"/>
            </a:xfrm>
            <a:prstGeom prst="rect">
              <a:avLst/>
            </a:prstGeom>
            <a:blipFill rotWithShape="1">
              <a:blip r:embed="rId4">
                <a:alphaModFix/>
              </a:blip>
              <a:stretch>
                <a:fillRect b="0" l="0" r="0" t="0"/>
              </a:stretch>
            </a:blip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75" name="Google Shape;375;p40"/>
            <p:cNvSpPr/>
            <p:nvPr/>
          </p:nvSpPr>
          <p:spPr>
            <a:xfrm>
              <a:off x="4405" y="1732904"/>
              <a:ext cx="1763100" cy="1318200"/>
            </a:xfrm>
            <a:prstGeom prst="rect">
              <a:avLst/>
            </a:prstGeom>
            <a:no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76" name="Google Shape;376;p40"/>
            <p:cNvSpPr txBox="1"/>
            <p:nvPr/>
          </p:nvSpPr>
          <p:spPr>
            <a:xfrm>
              <a:off x="4405" y="1732904"/>
              <a:ext cx="1763100" cy="1318200"/>
            </a:xfrm>
            <a:prstGeom prst="rect">
              <a:avLst/>
            </a:prstGeom>
            <a:noFill/>
            <a:ln>
              <a:noFill/>
            </a:ln>
          </p:spPr>
          <p:txBody>
            <a:bodyPr anchorCtr="0" anchor="t" bIns="0" lIns="0" spcFirstLastPara="1" rIns="0" wrap="square" tIns="0">
              <a:noAutofit/>
            </a:bodyPr>
            <a:lstStyle/>
            <a:p>
              <a:pPr indent="0" lvl="0" marL="0" marR="0" rtl="0" algn="ctr">
                <a:lnSpc>
                  <a:spcPct val="90000"/>
                </a:lnSpc>
                <a:spcBef>
                  <a:spcPts val="0"/>
                </a:spcBef>
                <a:spcAft>
                  <a:spcPts val="0"/>
                </a:spcAft>
                <a:buClr>
                  <a:schemeClr val="dk1"/>
                </a:buClr>
                <a:buSzPts val="1100"/>
                <a:buFont typeface="Rockwell"/>
                <a:buNone/>
              </a:pPr>
              <a:r>
                <a:rPr b="0" i="0" lang="en-GB" sz="1100" u="none" cap="none" strike="noStrike">
                  <a:solidFill>
                    <a:schemeClr val="dk1"/>
                  </a:solidFill>
                  <a:latin typeface="Rockwell"/>
                  <a:ea typeface="Rockwell"/>
                  <a:cs typeface="Rockwell"/>
                  <a:sym typeface="Rockwell"/>
                </a:rPr>
                <a:t>Using your notes/knowledge organiser/revision guide, read through one topic. </a:t>
              </a:r>
              <a:endParaRPr b="0" i="0" sz="1100" u="none" cap="none" strike="noStrike">
                <a:solidFill>
                  <a:schemeClr val="dk1"/>
                </a:solidFill>
                <a:latin typeface="Rockwell"/>
                <a:ea typeface="Rockwell"/>
                <a:cs typeface="Rockwell"/>
                <a:sym typeface="Rockwell"/>
              </a:endParaRPr>
            </a:p>
          </p:txBody>
        </p:sp>
        <p:sp>
          <p:nvSpPr>
            <p:cNvPr id="377" name="Google Shape;377;p40"/>
            <p:cNvSpPr/>
            <p:nvPr/>
          </p:nvSpPr>
          <p:spPr>
            <a:xfrm>
              <a:off x="2560879" y="566758"/>
              <a:ext cx="793500" cy="793500"/>
            </a:xfrm>
            <a:prstGeom prst="rect">
              <a:avLst/>
            </a:prstGeom>
            <a:blipFill rotWithShape="1">
              <a:blip r:embed="rId5">
                <a:alphaModFix/>
              </a:blip>
              <a:stretch>
                <a:fillRect b="0" l="0" r="0" t="0"/>
              </a:stretch>
            </a:blip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78" name="Google Shape;378;p40"/>
            <p:cNvSpPr/>
            <p:nvPr/>
          </p:nvSpPr>
          <p:spPr>
            <a:xfrm>
              <a:off x="2076031" y="1732904"/>
              <a:ext cx="1763100" cy="1318200"/>
            </a:xfrm>
            <a:prstGeom prst="rect">
              <a:avLst/>
            </a:prstGeom>
            <a:no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79" name="Google Shape;379;p40"/>
            <p:cNvSpPr txBox="1"/>
            <p:nvPr/>
          </p:nvSpPr>
          <p:spPr>
            <a:xfrm>
              <a:off x="2076031" y="1732904"/>
              <a:ext cx="1763100" cy="1318200"/>
            </a:xfrm>
            <a:prstGeom prst="rect">
              <a:avLst/>
            </a:prstGeom>
            <a:noFill/>
            <a:ln>
              <a:noFill/>
            </a:ln>
          </p:spPr>
          <p:txBody>
            <a:bodyPr anchorCtr="0" anchor="t" bIns="0" lIns="0" spcFirstLastPara="1" rIns="0" wrap="square" tIns="0">
              <a:noAutofit/>
            </a:bodyPr>
            <a:lstStyle/>
            <a:p>
              <a:pPr indent="0" lvl="0" marL="0" marR="0" rtl="0" algn="ctr">
                <a:lnSpc>
                  <a:spcPct val="90000"/>
                </a:lnSpc>
                <a:spcBef>
                  <a:spcPts val="0"/>
                </a:spcBef>
                <a:spcAft>
                  <a:spcPts val="0"/>
                </a:spcAft>
                <a:buClr>
                  <a:schemeClr val="dk1"/>
                </a:buClr>
                <a:buSzPts val="1100"/>
                <a:buFont typeface="Rockwell"/>
                <a:buNone/>
              </a:pPr>
              <a:r>
                <a:rPr b="0" i="0" lang="en-GB" sz="1100" u="none" cap="none" strike="noStrike">
                  <a:solidFill>
                    <a:schemeClr val="dk1"/>
                  </a:solidFill>
                  <a:latin typeface="Rockwell"/>
                  <a:ea typeface="Rockwell"/>
                  <a:cs typeface="Rockwell"/>
                  <a:sym typeface="Rockwell"/>
                </a:rPr>
                <a:t>Using the resource above, produce your notes on the right. </a:t>
              </a:r>
              <a:endParaRPr b="0" i="0" sz="1100" u="none" cap="none" strike="noStrike">
                <a:solidFill>
                  <a:schemeClr val="dk1"/>
                </a:solidFill>
                <a:latin typeface="Rockwell"/>
                <a:ea typeface="Rockwell"/>
                <a:cs typeface="Rockwell"/>
                <a:sym typeface="Rockwell"/>
              </a:endParaRPr>
            </a:p>
          </p:txBody>
        </p:sp>
        <p:sp>
          <p:nvSpPr>
            <p:cNvPr id="380" name="Google Shape;380;p40"/>
            <p:cNvSpPr/>
            <p:nvPr/>
          </p:nvSpPr>
          <p:spPr>
            <a:xfrm>
              <a:off x="4632505" y="566758"/>
              <a:ext cx="793500" cy="793500"/>
            </a:xfrm>
            <a:prstGeom prst="rect">
              <a:avLst/>
            </a:prstGeom>
            <a:blipFill rotWithShape="1">
              <a:blip r:embed="rId6">
                <a:alphaModFix/>
              </a:blip>
              <a:stretch>
                <a:fillRect b="0" l="0" r="0" t="0"/>
              </a:stretch>
            </a:blip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81" name="Google Shape;381;p40"/>
            <p:cNvSpPr/>
            <p:nvPr/>
          </p:nvSpPr>
          <p:spPr>
            <a:xfrm>
              <a:off x="4147657" y="1732904"/>
              <a:ext cx="1763100" cy="1318200"/>
            </a:xfrm>
            <a:prstGeom prst="rect">
              <a:avLst/>
            </a:prstGeom>
            <a:no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82" name="Google Shape;382;p40"/>
            <p:cNvSpPr txBox="1"/>
            <p:nvPr/>
          </p:nvSpPr>
          <p:spPr>
            <a:xfrm>
              <a:off x="4147657" y="1732904"/>
              <a:ext cx="1763100" cy="1318200"/>
            </a:xfrm>
            <a:prstGeom prst="rect">
              <a:avLst/>
            </a:prstGeom>
            <a:noFill/>
            <a:ln>
              <a:noFill/>
            </a:ln>
          </p:spPr>
          <p:txBody>
            <a:bodyPr anchorCtr="0" anchor="t" bIns="0" lIns="0" spcFirstLastPara="1" rIns="0" wrap="square" tIns="0">
              <a:noAutofit/>
            </a:bodyPr>
            <a:lstStyle/>
            <a:p>
              <a:pPr indent="0" lvl="0" marL="0" marR="0" rtl="0" algn="ctr">
                <a:lnSpc>
                  <a:spcPct val="90000"/>
                </a:lnSpc>
                <a:spcBef>
                  <a:spcPts val="0"/>
                </a:spcBef>
                <a:spcAft>
                  <a:spcPts val="0"/>
                </a:spcAft>
                <a:buClr>
                  <a:schemeClr val="dk1"/>
                </a:buClr>
                <a:buSzPts val="1100"/>
                <a:buFont typeface="Rockwell"/>
                <a:buNone/>
              </a:pPr>
              <a:r>
                <a:rPr b="0" i="0" lang="en-GB" sz="1100" u="none" cap="none" strike="noStrike">
                  <a:solidFill>
                    <a:schemeClr val="dk1"/>
                  </a:solidFill>
                  <a:latin typeface="Rockwell"/>
                  <a:ea typeface="Rockwell"/>
                  <a:cs typeface="Rockwell"/>
                  <a:sym typeface="Rockwell"/>
                </a:rPr>
                <a:t>Once you have produced your notes, move on to the questions. Pick things that have clear answers in your notes. </a:t>
              </a:r>
              <a:endParaRPr b="0" i="0" sz="1100" u="none" cap="none" strike="noStrike">
                <a:solidFill>
                  <a:schemeClr val="dk1"/>
                </a:solidFill>
                <a:latin typeface="Rockwell"/>
                <a:ea typeface="Rockwell"/>
                <a:cs typeface="Rockwell"/>
                <a:sym typeface="Rockwell"/>
              </a:endParaRPr>
            </a:p>
          </p:txBody>
        </p:sp>
        <p:sp>
          <p:nvSpPr>
            <p:cNvPr id="383" name="Google Shape;383;p40"/>
            <p:cNvSpPr/>
            <p:nvPr/>
          </p:nvSpPr>
          <p:spPr>
            <a:xfrm>
              <a:off x="6704131" y="566758"/>
              <a:ext cx="793500" cy="793500"/>
            </a:xfrm>
            <a:prstGeom prst="rect">
              <a:avLst/>
            </a:prstGeom>
            <a:blipFill rotWithShape="1">
              <a:blip r:embed="rId7">
                <a:alphaModFix/>
              </a:blip>
              <a:stretch>
                <a:fillRect b="0" l="0" r="0" t="0"/>
              </a:stretch>
            </a:blip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84" name="Google Shape;384;p40"/>
            <p:cNvSpPr/>
            <p:nvPr/>
          </p:nvSpPr>
          <p:spPr>
            <a:xfrm>
              <a:off x="6219283" y="1732904"/>
              <a:ext cx="1763100" cy="1318200"/>
            </a:xfrm>
            <a:prstGeom prst="rect">
              <a:avLst/>
            </a:prstGeom>
            <a:no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85" name="Google Shape;385;p40"/>
            <p:cNvSpPr txBox="1"/>
            <p:nvPr/>
          </p:nvSpPr>
          <p:spPr>
            <a:xfrm>
              <a:off x="6219283" y="1732904"/>
              <a:ext cx="1763100" cy="1318200"/>
            </a:xfrm>
            <a:prstGeom prst="rect">
              <a:avLst/>
            </a:prstGeom>
            <a:noFill/>
            <a:ln>
              <a:noFill/>
            </a:ln>
          </p:spPr>
          <p:txBody>
            <a:bodyPr anchorCtr="0" anchor="t" bIns="0" lIns="0" spcFirstLastPara="1" rIns="0" wrap="square" tIns="0">
              <a:noAutofit/>
            </a:bodyPr>
            <a:lstStyle/>
            <a:p>
              <a:pPr indent="0" lvl="0" marL="0" marR="0" rtl="0" algn="ctr">
                <a:lnSpc>
                  <a:spcPct val="90000"/>
                </a:lnSpc>
                <a:spcBef>
                  <a:spcPts val="0"/>
                </a:spcBef>
                <a:spcAft>
                  <a:spcPts val="0"/>
                </a:spcAft>
                <a:buClr>
                  <a:schemeClr val="dk1"/>
                </a:buClr>
                <a:buSzPts val="1100"/>
                <a:buFont typeface="Rockwell"/>
                <a:buNone/>
              </a:pPr>
              <a:r>
                <a:rPr b="0" i="0" lang="en-GB" sz="1100" u="none" cap="none" strike="noStrike">
                  <a:solidFill>
                    <a:schemeClr val="dk1"/>
                  </a:solidFill>
                  <a:latin typeface="Rockwell"/>
                  <a:ea typeface="Rockwell"/>
                  <a:cs typeface="Rockwell"/>
                  <a:sym typeface="Rockwell"/>
                </a:rPr>
                <a:t>Once you have done this, move on to the summary at the bottom. In your own words, summarise the topic. </a:t>
              </a:r>
              <a:endParaRPr b="0" i="0" sz="1100" u="none" cap="none" strike="noStrike">
                <a:solidFill>
                  <a:schemeClr val="dk1"/>
                </a:solidFill>
                <a:latin typeface="Rockwell"/>
                <a:ea typeface="Rockwell"/>
                <a:cs typeface="Rockwell"/>
                <a:sym typeface="Rockwell"/>
              </a:endParaRPr>
            </a:p>
          </p:txBody>
        </p:sp>
        <p:sp>
          <p:nvSpPr>
            <p:cNvPr id="386" name="Google Shape;386;p40"/>
            <p:cNvSpPr/>
            <p:nvPr/>
          </p:nvSpPr>
          <p:spPr>
            <a:xfrm>
              <a:off x="8775757" y="566758"/>
              <a:ext cx="793500" cy="793500"/>
            </a:xfrm>
            <a:prstGeom prst="rect">
              <a:avLst/>
            </a:prstGeom>
            <a:blipFill rotWithShape="1">
              <a:blip r:embed="rId8">
                <a:alphaModFix/>
              </a:blip>
              <a:stretch>
                <a:fillRect b="0" l="0" r="0" t="0"/>
              </a:stretch>
            </a:blip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87" name="Google Shape;387;p40"/>
            <p:cNvSpPr/>
            <p:nvPr/>
          </p:nvSpPr>
          <p:spPr>
            <a:xfrm>
              <a:off x="8290908" y="1732904"/>
              <a:ext cx="1763100" cy="1318200"/>
            </a:xfrm>
            <a:prstGeom prst="rect">
              <a:avLst/>
            </a:prstGeom>
            <a:no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88" name="Google Shape;388;p40"/>
            <p:cNvSpPr txBox="1"/>
            <p:nvPr/>
          </p:nvSpPr>
          <p:spPr>
            <a:xfrm>
              <a:off x="8290908" y="1732904"/>
              <a:ext cx="1763100" cy="1318200"/>
            </a:xfrm>
            <a:prstGeom prst="rect">
              <a:avLst/>
            </a:prstGeom>
            <a:noFill/>
            <a:ln>
              <a:noFill/>
            </a:ln>
          </p:spPr>
          <p:txBody>
            <a:bodyPr anchorCtr="0" anchor="t" bIns="0" lIns="0" spcFirstLastPara="1" rIns="0" wrap="square" tIns="0">
              <a:noAutofit/>
            </a:bodyPr>
            <a:lstStyle/>
            <a:p>
              <a:pPr indent="0" lvl="0" marL="0" marR="0" rtl="0" algn="ctr">
                <a:lnSpc>
                  <a:spcPct val="90000"/>
                </a:lnSpc>
                <a:spcBef>
                  <a:spcPts val="0"/>
                </a:spcBef>
                <a:spcAft>
                  <a:spcPts val="0"/>
                </a:spcAft>
                <a:buClr>
                  <a:schemeClr val="dk1"/>
                </a:buClr>
                <a:buSzPts val="1100"/>
                <a:buFont typeface="Rockwell"/>
                <a:buNone/>
              </a:pPr>
              <a:r>
                <a:rPr b="0" i="0" lang="en-GB" sz="1100" u="none" cap="none" strike="noStrike">
                  <a:solidFill>
                    <a:schemeClr val="dk1"/>
                  </a:solidFill>
                  <a:latin typeface="Rockwell"/>
                  <a:ea typeface="Rockwell"/>
                  <a:cs typeface="Rockwell"/>
                  <a:sym typeface="Rockwell"/>
                </a:rPr>
                <a:t>Once or twice a week, check back and try to answer the questions on the left. If you have forgotten, that is fine. The brain forgets things. Re read through the notes and the summary then answer the question again. </a:t>
              </a:r>
              <a:endParaRPr b="0" i="0" sz="1100" u="none" cap="none" strike="noStrike">
                <a:solidFill>
                  <a:schemeClr val="dk1"/>
                </a:solidFill>
                <a:latin typeface="Rockwell"/>
                <a:ea typeface="Rockwell"/>
                <a:cs typeface="Rockwell"/>
                <a:sym typeface="Rockwell"/>
              </a:endParaRPr>
            </a:p>
          </p:txBody>
        </p:sp>
      </p:grpSp>
    </p:spTree>
  </p:cSld>
  <p:clrMapOvr>
    <a:masterClrMapping/>
  </p:clrMapOvr>
</p:sld>
</file>

<file path=ppt/slides/slide27.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chemeClr val="lt1"/>
        </a:solidFill>
      </p:bgPr>
    </p:bg>
    <p:spTree>
      <p:nvGrpSpPr>
        <p:cNvPr id="392" name="Shape 392"/>
        <p:cNvGrpSpPr/>
        <p:nvPr/>
      </p:nvGrpSpPr>
      <p:grpSpPr>
        <a:xfrm>
          <a:off x="0" y="0"/>
          <a:ext cx="0" cy="0"/>
          <a:chOff x="0" y="0"/>
          <a:chExt cx="0" cy="0"/>
        </a:xfrm>
      </p:grpSpPr>
      <p:sp>
        <p:nvSpPr>
          <p:cNvPr id="393" name="Google Shape;393;p41"/>
          <p:cNvSpPr/>
          <p:nvPr/>
        </p:nvSpPr>
        <p:spPr>
          <a:xfrm>
            <a:off x="0" y="0"/>
            <a:ext cx="12189000" cy="6858000"/>
          </a:xfrm>
          <a:prstGeom prst="rect">
            <a:avLst/>
          </a:prstGeom>
          <a:solidFill>
            <a:schemeClr val="lt1"/>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b="0" i="0" sz="1800" u="none" cap="none" strike="noStrike">
              <a:solidFill>
                <a:schemeClr val="lt1"/>
              </a:solidFill>
              <a:latin typeface="Rockwell"/>
              <a:ea typeface="Rockwell"/>
              <a:cs typeface="Rockwell"/>
              <a:sym typeface="Rockwell"/>
            </a:endParaRPr>
          </a:p>
        </p:txBody>
      </p:sp>
      <p:sp>
        <p:nvSpPr>
          <p:cNvPr id="394" name="Google Shape;394;p41"/>
          <p:cNvSpPr txBox="1"/>
          <p:nvPr>
            <p:ph type="ctrTitle"/>
          </p:nvPr>
        </p:nvSpPr>
        <p:spPr>
          <a:xfrm>
            <a:off x="643467" y="643467"/>
            <a:ext cx="6516300" cy="5571000"/>
          </a:xfrm>
          <a:prstGeom prst="rect">
            <a:avLst/>
          </a:prstGeom>
          <a:noFill/>
          <a:ln>
            <a:noFill/>
          </a:ln>
        </p:spPr>
        <p:txBody>
          <a:bodyPr anchorCtr="0" anchor="ctr" bIns="45700" lIns="91425" spcFirstLastPara="1" rIns="91425" wrap="square" tIns="45700">
            <a:normAutofit/>
          </a:bodyPr>
          <a:lstStyle/>
          <a:p>
            <a:pPr indent="0" lvl="0" marL="0" rtl="0" algn="r">
              <a:lnSpc>
                <a:spcPct val="80000"/>
              </a:lnSpc>
              <a:spcBef>
                <a:spcPts val="0"/>
              </a:spcBef>
              <a:spcAft>
                <a:spcPts val="0"/>
              </a:spcAft>
              <a:buSzPts val="8800"/>
              <a:buFont typeface="Rockwell"/>
              <a:buNone/>
            </a:pPr>
            <a:r>
              <a:rPr lang="en-GB" sz="8800"/>
              <a:t>POMODORO TECHNIQUE </a:t>
            </a:r>
            <a:endParaRPr/>
          </a:p>
        </p:txBody>
      </p:sp>
      <p:sp>
        <p:nvSpPr>
          <p:cNvPr id="395" name="Google Shape;395;p41"/>
          <p:cNvSpPr/>
          <p:nvPr/>
        </p:nvSpPr>
        <p:spPr>
          <a:xfrm rot="5400000">
            <a:off x="5702701" y="3388649"/>
            <a:ext cx="3657600" cy="80700"/>
          </a:xfrm>
          <a:prstGeom prst="rect">
            <a:avLst/>
          </a:prstGeom>
          <a:blipFill rotWithShape="1">
            <a:blip r:embed="rId3">
              <a:alphaModFix amt="85000"/>
            </a:blip>
            <a:tile algn="ctr" flip="xy" tx="0" sx="92002" ty="-717550" sy="89002"/>
          </a:blip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nvGrpSpPr>
          <p:cNvPr id="396" name="Google Shape;396;p41"/>
          <p:cNvGrpSpPr/>
          <p:nvPr/>
        </p:nvGrpSpPr>
        <p:grpSpPr>
          <a:xfrm>
            <a:off x="7933595" y="1903304"/>
            <a:ext cx="3051300" cy="3051300"/>
            <a:chOff x="7933595" y="1903304"/>
            <a:chExt cx="3051300" cy="3051300"/>
          </a:xfrm>
        </p:grpSpPr>
        <p:sp>
          <p:nvSpPr>
            <p:cNvPr id="397" name="Google Shape;397;p41"/>
            <p:cNvSpPr/>
            <p:nvPr/>
          </p:nvSpPr>
          <p:spPr>
            <a:xfrm>
              <a:off x="7933595" y="1903304"/>
              <a:ext cx="3051300" cy="3051300"/>
            </a:xfrm>
            <a:prstGeom prst="ellipse">
              <a:avLst/>
            </a:prstGeom>
            <a:blipFill rotWithShape="1">
              <a:blip r:embed="rId4">
                <a:alphaModFix/>
              </a:blip>
              <a:tile algn="tl" flip="none" tx="0" sx="84997" ty="0" sy="84997"/>
            </a:blipFill>
            <a:ln>
              <a:noFill/>
            </a:ln>
          </p:spPr>
          <p:txBody>
            <a:bodyPr anchorCtr="0" anchor="ctr" bIns="0" lIns="0" spcFirstLastPara="1" rIns="0" wrap="square" tIns="0">
              <a:noAutofit/>
            </a:bodyPr>
            <a:lstStyle/>
            <a:p>
              <a:pPr indent="0" lvl="0" marL="0" marR="0" rtl="0" algn="ctr">
                <a:lnSpc>
                  <a:spcPct val="100000"/>
                </a:lnSpc>
                <a:spcBef>
                  <a:spcPts val="0"/>
                </a:spcBef>
                <a:spcAft>
                  <a:spcPts val="0"/>
                </a:spcAft>
                <a:buClr>
                  <a:schemeClr val="dk1"/>
                </a:buClr>
                <a:buSzPts val="2000"/>
                <a:buFont typeface="Rockwell"/>
                <a:buNone/>
              </a:pPr>
              <a:r>
                <a:t/>
              </a:r>
              <a:endParaRPr b="1" i="0" sz="2000" u="none" cap="none" strike="noStrike">
                <a:solidFill>
                  <a:srgbClr val="FFFFFF"/>
                </a:solidFill>
                <a:latin typeface="Rockwell"/>
                <a:ea typeface="Rockwell"/>
                <a:cs typeface="Rockwell"/>
                <a:sym typeface="Rockwell"/>
              </a:endParaRPr>
            </a:p>
          </p:txBody>
        </p:sp>
        <p:sp>
          <p:nvSpPr>
            <p:cNvPr id="398" name="Google Shape;398;p41"/>
            <p:cNvSpPr/>
            <p:nvPr/>
          </p:nvSpPr>
          <p:spPr>
            <a:xfrm>
              <a:off x="8095024" y="2064730"/>
              <a:ext cx="2728500" cy="2728500"/>
            </a:xfrm>
            <a:prstGeom prst="ellipse">
              <a:avLst/>
            </a:prstGeom>
            <a:noFill/>
            <a:ln cap="flat" cmpd="sng" w="25400">
              <a:solidFill>
                <a:srgbClr val="FFFFFF"/>
              </a:solidFill>
              <a:prstDash val="solid"/>
              <a:round/>
              <a:headEnd len="sm" w="sm" type="none"/>
              <a:tailEnd len="sm" w="sm" type="none"/>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chemeClr val="dk1"/>
                </a:buClr>
                <a:buSzPts val="1800"/>
                <a:buFont typeface="Rockwell"/>
                <a:buNone/>
              </a:pPr>
              <a:r>
                <a:t/>
              </a:r>
              <a:endParaRPr b="0" i="0" sz="1800" u="none" cap="none" strike="noStrike">
                <a:solidFill>
                  <a:srgbClr val="FFFFFF"/>
                </a:solidFill>
                <a:latin typeface="Calibri"/>
                <a:ea typeface="Calibri"/>
                <a:cs typeface="Calibri"/>
                <a:sym typeface="Calibri"/>
              </a:endParaRPr>
            </a:p>
          </p:txBody>
        </p:sp>
      </p:grpSp>
      <p:sp>
        <p:nvSpPr>
          <p:cNvPr id="399" name="Google Shape;399;p41"/>
          <p:cNvSpPr txBox="1"/>
          <p:nvPr>
            <p:ph idx="1" type="subTitle"/>
          </p:nvPr>
        </p:nvSpPr>
        <p:spPr>
          <a:xfrm>
            <a:off x="8095025" y="2064730"/>
            <a:ext cx="2728500" cy="2728500"/>
          </a:xfrm>
          <a:prstGeom prst="rect">
            <a:avLst/>
          </a:prstGeom>
          <a:noFill/>
          <a:ln>
            <a:noFill/>
          </a:ln>
        </p:spPr>
        <p:txBody>
          <a:bodyPr anchorCtr="0" anchor="ctr" bIns="45700" lIns="91425" spcFirstLastPara="1" rIns="91425" wrap="square" tIns="45700">
            <a:normAutofit/>
          </a:bodyPr>
          <a:lstStyle/>
          <a:p>
            <a:pPr indent="0" lvl="0" marL="0" rtl="0" algn="ctr">
              <a:lnSpc>
                <a:spcPct val="90000"/>
              </a:lnSpc>
              <a:spcBef>
                <a:spcPts val="0"/>
              </a:spcBef>
              <a:spcAft>
                <a:spcPts val="0"/>
              </a:spcAft>
              <a:buSzPts val="1870"/>
              <a:buNone/>
            </a:pPr>
            <a:r>
              <a:rPr lang="en-GB">
                <a:solidFill>
                  <a:srgbClr val="FFFFFF"/>
                </a:solidFill>
              </a:rPr>
              <a:t>A way to keep yourself working effectively </a:t>
            </a:r>
            <a:endParaRPr/>
          </a:p>
        </p:txBody>
      </p:sp>
    </p:spTree>
  </p:cSld>
  <p:clrMapOvr>
    <a:masterClrMapping/>
  </p:clrMapOvr>
</p:sld>
</file>

<file path=ppt/slides/slide28.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chemeClr val="lt1"/>
        </a:solidFill>
      </p:bgPr>
    </p:bg>
    <p:spTree>
      <p:nvGrpSpPr>
        <p:cNvPr id="403" name="Shape 403"/>
        <p:cNvGrpSpPr/>
        <p:nvPr/>
      </p:nvGrpSpPr>
      <p:grpSpPr>
        <a:xfrm>
          <a:off x="0" y="0"/>
          <a:ext cx="0" cy="0"/>
          <a:chOff x="0" y="0"/>
          <a:chExt cx="0" cy="0"/>
        </a:xfrm>
      </p:grpSpPr>
      <p:sp>
        <p:nvSpPr>
          <p:cNvPr id="404" name="Google Shape;404;p42"/>
          <p:cNvSpPr/>
          <p:nvPr/>
        </p:nvSpPr>
        <p:spPr>
          <a:xfrm>
            <a:off x="0" y="0"/>
            <a:ext cx="12192000" cy="6858000"/>
          </a:xfrm>
          <a:prstGeom prst="rect">
            <a:avLst/>
          </a:prstGeom>
          <a:solidFill>
            <a:schemeClr val="lt1"/>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b="0" i="0" sz="1800" u="none" cap="none" strike="noStrike">
              <a:solidFill>
                <a:schemeClr val="lt1"/>
              </a:solidFill>
              <a:latin typeface="Rockwell"/>
              <a:ea typeface="Rockwell"/>
              <a:cs typeface="Rockwell"/>
              <a:sym typeface="Rockwell"/>
            </a:endParaRPr>
          </a:p>
        </p:txBody>
      </p:sp>
      <p:sp>
        <p:nvSpPr>
          <p:cNvPr id="405" name="Google Shape;405;p42"/>
          <p:cNvSpPr/>
          <p:nvPr/>
        </p:nvSpPr>
        <p:spPr>
          <a:xfrm>
            <a:off x="984504" y="464119"/>
            <a:ext cx="10223100" cy="80700"/>
          </a:xfrm>
          <a:prstGeom prst="rect">
            <a:avLst/>
          </a:prstGeom>
          <a:blipFill rotWithShape="1">
            <a:blip r:embed="rId3">
              <a:alphaModFix amt="85000"/>
            </a:blip>
            <a:tile algn="ctr" flip="xy" tx="0" sx="92002" ty="-762000" sy="89002"/>
          </a:blip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06" name="Google Shape;406;p42"/>
          <p:cNvSpPr/>
          <p:nvPr/>
        </p:nvSpPr>
        <p:spPr>
          <a:xfrm>
            <a:off x="984504" y="601952"/>
            <a:ext cx="10223100" cy="1386000"/>
          </a:xfrm>
          <a:prstGeom prst="rect">
            <a:avLst/>
          </a:prstGeom>
          <a:blipFill rotWithShape="1">
            <a:blip r:embed="rId3">
              <a:alphaModFix amt="85000"/>
            </a:blip>
            <a:tile algn="ctr" flip="xy" tx="0" sx="92002" ty="-704850" sy="89002"/>
          </a:blip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07" name="Google Shape;407;p42"/>
          <p:cNvSpPr/>
          <p:nvPr/>
        </p:nvSpPr>
        <p:spPr>
          <a:xfrm>
            <a:off x="984504" y="2038655"/>
            <a:ext cx="10223100" cy="80700"/>
          </a:xfrm>
          <a:prstGeom prst="rect">
            <a:avLst/>
          </a:prstGeom>
          <a:blipFill rotWithShape="1">
            <a:blip r:embed="rId3">
              <a:alphaModFix amt="85000"/>
            </a:blip>
            <a:tile algn="ctr" flip="xy" tx="0" sx="92002" ty="-717550" sy="89002"/>
          </a:blip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08" name="Google Shape;408;p42"/>
          <p:cNvSpPr txBox="1"/>
          <p:nvPr>
            <p:ph type="title"/>
          </p:nvPr>
        </p:nvSpPr>
        <p:spPr>
          <a:xfrm>
            <a:off x="1069848" y="484632"/>
            <a:ext cx="10058400" cy="1609200"/>
          </a:xfrm>
          <a:prstGeom prst="rect">
            <a:avLst/>
          </a:prstGeom>
          <a:noFill/>
          <a:ln>
            <a:noFill/>
          </a:ln>
        </p:spPr>
        <p:txBody>
          <a:bodyPr anchorCtr="0" anchor="ctr" bIns="45700" lIns="91425" spcFirstLastPara="1" rIns="91425" wrap="square" tIns="45700">
            <a:normAutofit/>
          </a:bodyPr>
          <a:lstStyle/>
          <a:p>
            <a:pPr indent="0" lvl="0" marL="0" rtl="0" algn="l">
              <a:lnSpc>
                <a:spcPct val="90000"/>
              </a:lnSpc>
              <a:spcBef>
                <a:spcPts val="0"/>
              </a:spcBef>
              <a:spcAft>
                <a:spcPts val="0"/>
              </a:spcAft>
              <a:buSzPts val="5400"/>
              <a:buFont typeface="Rockwell"/>
              <a:buNone/>
            </a:pPr>
            <a:r>
              <a:rPr lang="en-GB"/>
              <a:t>POMODORO TECHNIQUE </a:t>
            </a:r>
            <a:endParaRPr/>
          </a:p>
        </p:txBody>
      </p:sp>
      <p:pic>
        <p:nvPicPr>
          <p:cNvPr id="409" name="Google Shape;409;p42"/>
          <p:cNvPicPr preferRelativeResize="0"/>
          <p:nvPr/>
        </p:nvPicPr>
        <p:blipFill rotWithShape="1">
          <a:blip r:embed="rId4">
            <a:alphaModFix/>
          </a:blip>
          <a:srcRect b="0" l="20300" r="10671" t="0"/>
          <a:stretch/>
        </p:blipFill>
        <p:spPr>
          <a:xfrm>
            <a:off x="1007196" y="2265037"/>
            <a:ext cx="5088800" cy="3907158"/>
          </a:xfrm>
          <a:prstGeom prst="rect">
            <a:avLst/>
          </a:prstGeom>
          <a:noFill/>
          <a:ln>
            <a:noFill/>
          </a:ln>
        </p:spPr>
      </p:pic>
      <p:sp>
        <p:nvSpPr>
          <p:cNvPr id="410" name="Google Shape;410;p42"/>
          <p:cNvSpPr txBox="1"/>
          <p:nvPr>
            <p:ph idx="1" type="body"/>
          </p:nvPr>
        </p:nvSpPr>
        <p:spPr>
          <a:xfrm>
            <a:off x="6496216" y="2320412"/>
            <a:ext cx="4632000" cy="3851700"/>
          </a:xfrm>
          <a:prstGeom prst="rect">
            <a:avLst/>
          </a:prstGeom>
          <a:noFill/>
          <a:ln>
            <a:noFill/>
          </a:ln>
        </p:spPr>
        <p:txBody>
          <a:bodyPr anchorCtr="0" anchor="ctr" bIns="45700" lIns="91425" spcFirstLastPara="1" rIns="91425" wrap="square" tIns="45700">
            <a:normAutofit/>
          </a:bodyPr>
          <a:lstStyle/>
          <a:p>
            <a:pPr indent="-182880" lvl="0" marL="182880" rtl="0" algn="l">
              <a:lnSpc>
                <a:spcPct val="90000"/>
              </a:lnSpc>
              <a:spcBef>
                <a:spcPts val="0"/>
              </a:spcBef>
              <a:spcAft>
                <a:spcPts val="0"/>
              </a:spcAft>
              <a:buSzPts val="1700"/>
              <a:buChar char="▪"/>
            </a:pPr>
            <a:r>
              <a:rPr lang="en-GB"/>
              <a:t>A well used strategy for productivity </a:t>
            </a:r>
            <a:endParaRPr/>
          </a:p>
          <a:p>
            <a:pPr indent="-182880" lvl="0" marL="182880" rtl="0" algn="l">
              <a:lnSpc>
                <a:spcPct val="90000"/>
              </a:lnSpc>
              <a:spcBef>
                <a:spcPts val="1200"/>
              </a:spcBef>
              <a:spcAft>
                <a:spcPts val="0"/>
              </a:spcAft>
              <a:buSzPts val="1700"/>
              <a:buChar char="▪"/>
            </a:pPr>
            <a:r>
              <a:rPr lang="en-GB"/>
              <a:t>Widely used in the work place </a:t>
            </a:r>
            <a:endParaRPr/>
          </a:p>
          <a:p>
            <a:pPr indent="-182880" lvl="0" marL="182880" rtl="0" algn="l">
              <a:lnSpc>
                <a:spcPct val="90000"/>
              </a:lnSpc>
              <a:spcBef>
                <a:spcPts val="1200"/>
              </a:spcBef>
              <a:spcAft>
                <a:spcPts val="0"/>
              </a:spcAft>
              <a:buSzPts val="1700"/>
              <a:buChar char="▪"/>
            </a:pPr>
            <a:r>
              <a:rPr lang="en-GB"/>
              <a:t>Also widely used in schools/universities as a strategy for effective study time </a:t>
            </a:r>
            <a:endParaRPr/>
          </a:p>
        </p:txBody>
      </p:sp>
      <p:sp>
        <p:nvSpPr>
          <p:cNvPr id="411" name="Google Shape;411;p42"/>
          <p:cNvSpPr/>
          <p:nvPr/>
        </p:nvSpPr>
        <p:spPr>
          <a:xfrm>
            <a:off x="11401725" y="6229681"/>
            <a:ext cx="457200" cy="457200"/>
          </a:xfrm>
          <a:prstGeom prst="ellipse">
            <a:avLst/>
          </a:prstGeom>
          <a:blipFill rotWithShape="1">
            <a:blip r:embed="rId5">
              <a:alphaModFix/>
            </a:blip>
            <a:tile algn="tl" flip="none" tx="50800" sx="84997" ty="0" sy="84997"/>
          </a:blipFill>
          <a:ln>
            <a:noFill/>
          </a:ln>
        </p:spPr>
        <p:txBody>
          <a:bodyPr anchorCtr="0" anchor="ctr" bIns="0" lIns="0" spcFirstLastPara="1" rIns="0" wrap="square" tIns="0">
            <a:noAutofit/>
          </a:bodyPr>
          <a:lstStyle/>
          <a:p>
            <a:pPr indent="0" lvl="0" marL="0" marR="0" rtl="0" algn="ctr">
              <a:lnSpc>
                <a:spcPct val="100000"/>
              </a:lnSpc>
              <a:spcBef>
                <a:spcPts val="0"/>
              </a:spcBef>
              <a:spcAft>
                <a:spcPts val="0"/>
              </a:spcAft>
              <a:buClr>
                <a:schemeClr val="dk1"/>
              </a:buClr>
              <a:buSzPts val="2000"/>
              <a:buFont typeface="Rockwell"/>
              <a:buNone/>
            </a:pPr>
            <a:r>
              <a:t/>
            </a:r>
            <a:endParaRPr b="1" i="0" sz="2000" u="none" cap="none" strike="noStrike">
              <a:solidFill>
                <a:srgbClr val="FFFFFF"/>
              </a:solidFill>
              <a:latin typeface="Rockwell"/>
              <a:ea typeface="Rockwell"/>
              <a:cs typeface="Rockwell"/>
              <a:sym typeface="Rockwell"/>
            </a:endParaRPr>
          </a:p>
        </p:txBody>
      </p:sp>
      <p:sp>
        <p:nvSpPr>
          <p:cNvPr id="412" name="Google Shape;412;p42"/>
          <p:cNvSpPr/>
          <p:nvPr/>
        </p:nvSpPr>
        <p:spPr>
          <a:xfrm>
            <a:off x="11430918" y="6258874"/>
            <a:ext cx="398700" cy="398700"/>
          </a:xfrm>
          <a:prstGeom prst="ellipse">
            <a:avLst/>
          </a:prstGeom>
          <a:noFill/>
          <a:ln cap="flat" cmpd="sng" w="12700">
            <a:solidFill>
              <a:srgbClr val="FFFFFF"/>
            </a:solidFill>
            <a:prstDash val="solid"/>
            <a:round/>
            <a:headEnd len="sm" w="sm" type="none"/>
            <a:tailEnd len="sm" w="sm" type="none"/>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chemeClr val="dk1"/>
              </a:buClr>
              <a:buSzPts val="1800"/>
              <a:buFont typeface="Rockwell"/>
              <a:buNone/>
            </a:pPr>
            <a:r>
              <a:t/>
            </a:r>
            <a:endParaRPr b="0" i="0" sz="1800" u="none" cap="none" strike="noStrike">
              <a:solidFill>
                <a:srgbClr val="FFFFFF"/>
              </a:solidFill>
              <a:latin typeface="Calibri"/>
              <a:ea typeface="Calibri"/>
              <a:cs typeface="Calibri"/>
              <a:sym typeface="Calibri"/>
            </a:endParaRPr>
          </a:p>
        </p:txBody>
      </p:sp>
    </p:spTree>
  </p:cSld>
  <p:clrMapOvr>
    <a:masterClrMapping/>
  </p:clrMapOvr>
</p:sld>
</file>

<file path=ppt/slides/slide29.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chemeClr val="lt1"/>
        </a:solidFill>
      </p:bgPr>
    </p:bg>
    <p:spTree>
      <p:nvGrpSpPr>
        <p:cNvPr id="416" name="Shape 416"/>
        <p:cNvGrpSpPr/>
        <p:nvPr/>
      </p:nvGrpSpPr>
      <p:grpSpPr>
        <a:xfrm>
          <a:off x="0" y="0"/>
          <a:ext cx="0" cy="0"/>
          <a:chOff x="0" y="0"/>
          <a:chExt cx="0" cy="0"/>
        </a:xfrm>
      </p:grpSpPr>
      <p:sp>
        <p:nvSpPr>
          <p:cNvPr id="417" name="Google Shape;417;p43"/>
          <p:cNvSpPr/>
          <p:nvPr/>
        </p:nvSpPr>
        <p:spPr>
          <a:xfrm>
            <a:off x="920834" y="1346946"/>
            <a:ext cx="10223100" cy="80700"/>
          </a:xfrm>
          <a:prstGeom prst="rect">
            <a:avLst/>
          </a:prstGeom>
          <a:blipFill rotWithShape="1">
            <a:blip r:embed="rId3">
              <a:alphaModFix amt="85000"/>
            </a:blip>
            <a:tile algn="ctr" flip="xy" tx="0" sx="92002" ty="-762000" sy="89002"/>
          </a:blip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18" name="Google Shape;418;p43"/>
          <p:cNvSpPr/>
          <p:nvPr/>
        </p:nvSpPr>
        <p:spPr>
          <a:xfrm>
            <a:off x="920834" y="4299696"/>
            <a:ext cx="10223100" cy="80700"/>
          </a:xfrm>
          <a:prstGeom prst="rect">
            <a:avLst/>
          </a:prstGeom>
          <a:blipFill rotWithShape="1">
            <a:blip r:embed="rId3">
              <a:alphaModFix amt="85000"/>
            </a:blip>
            <a:tile algn="ctr" flip="xy" tx="0" sx="92002" ty="-717550" sy="89002"/>
          </a:blip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19" name="Google Shape;419;p43"/>
          <p:cNvSpPr/>
          <p:nvPr/>
        </p:nvSpPr>
        <p:spPr>
          <a:xfrm>
            <a:off x="920834" y="1484779"/>
            <a:ext cx="10223100" cy="2743200"/>
          </a:xfrm>
          <a:prstGeom prst="rect">
            <a:avLst/>
          </a:prstGeom>
          <a:blipFill rotWithShape="1">
            <a:blip r:embed="rId3">
              <a:alphaModFix amt="85000"/>
            </a:blip>
            <a:tile algn="ctr" flip="xy" tx="0" sx="92002" ty="-704850" sy="89002"/>
          </a:blip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nvGrpSpPr>
          <p:cNvPr id="420" name="Google Shape;420;p43"/>
          <p:cNvGrpSpPr/>
          <p:nvPr/>
        </p:nvGrpSpPr>
        <p:grpSpPr>
          <a:xfrm>
            <a:off x="9649215" y="4068923"/>
            <a:ext cx="1080900" cy="1080900"/>
            <a:chOff x="9685338" y="4460675"/>
            <a:chExt cx="1080900" cy="1080900"/>
          </a:xfrm>
        </p:grpSpPr>
        <p:sp>
          <p:nvSpPr>
            <p:cNvPr id="421" name="Google Shape;421;p43"/>
            <p:cNvSpPr/>
            <p:nvPr/>
          </p:nvSpPr>
          <p:spPr>
            <a:xfrm>
              <a:off x="9685338" y="4460675"/>
              <a:ext cx="1080900" cy="1080900"/>
            </a:xfrm>
            <a:prstGeom prst="ellipse">
              <a:avLst/>
            </a:prstGeom>
            <a:blipFill rotWithShape="1">
              <a:blip r:embed="rId4">
                <a:alphaModFix/>
              </a:blip>
              <a:tile algn="tl" flip="none" tx="0" sx="84997" ty="0" sy="84997"/>
            </a:blip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22" name="Google Shape;422;p43"/>
            <p:cNvSpPr/>
            <p:nvPr/>
          </p:nvSpPr>
          <p:spPr>
            <a:xfrm>
              <a:off x="9793429" y="4568765"/>
              <a:ext cx="864600" cy="864600"/>
            </a:xfrm>
            <a:prstGeom prst="ellipse">
              <a:avLst/>
            </a:prstGeom>
            <a:noFill/>
            <a:ln cap="flat" cmpd="sng" w="25400">
              <a:solidFill>
                <a:srgbClr val="FFFFFF"/>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sp>
        <p:nvSpPr>
          <p:cNvPr id="423" name="Google Shape;423;p43"/>
          <p:cNvSpPr/>
          <p:nvPr/>
        </p:nvSpPr>
        <p:spPr>
          <a:xfrm>
            <a:off x="3048" y="0"/>
            <a:ext cx="12189000" cy="6858000"/>
          </a:xfrm>
          <a:prstGeom prst="rect">
            <a:avLst/>
          </a:prstGeom>
          <a:solidFill>
            <a:schemeClr val="lt1"/>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b="0" i="0" sz="1800" u="none" cap="none" strike="noStrike">
              <a:solidFill>
                <a:schemeClr val="lt1"/>
              </a:solidFill>
              <a:latin typeface="Rockwell"/>
              <a:ea typeface="Rockwell"/>
              <a:cs typeface="Rockwell"/>
              <a:sym typeface="Rockwell"/>
            </a:endParaRPr>
          </a:p>
        </p:txBody>
      </p:sp>
      <p:sp>
        <p:nvSpPr>
          <p:cNvPr id="424" name="Google Shape;424;p43"/>
          <p:cNvSpPr txBox="1"/>
          <p:nvPr>
            <p:ph idx="1" type="body"/>
          </p:nvPr>
        </p:nvSpPr>
        <p:spPr>
          <a:xfrm>
            <a:off x="7937524" y="2064730"/>
            <a:ext cx="2942700" cy="2728500"/>
          </a:xfrm>
          <a:prstGeom prst="rect">
            <a:avLst/>
          </a:prstGeom>
          <a:noFill/>
          <a:ln>
            <a:noFill/>
          </a:ln>
        </p:spPr>
        <p:txBody>
          <a:bodyPr anchorCtr="0" anchor="ctr" bIns="45700" lIns="91425" spcFirstLastPara="1" rIns="91425" wrap="square" tIns="45700">
            <a:normAutofit/>
          </a:bodyPr>
          <a:lstStyle/>
          <a:p>
            <a:pPr indent="0" lvl="0" marL="0" rtl="0" algn="l">
              <a:lnSpc>
                <a:spcPct val="90000"/>
              </a:lnSpc>
              <a:spcBef>
                <a:spcPts val="0"/>
              </a:spcBef>
              <a:spcAft>
                <a:spcPts val="0"/>
              </a:spcAft>
              <a:buSzPts val="2380"/>
              <a:buNone/>
            </a:pPr>
            <a:r>
              <a:rPr lang="en-GB" sz="2800" u="sng">
                <a:solidFill>
                  <a:schemeClr val="hlink"/>
                </a:solidFill>
                <a:hlinkClick r:id="rId5"/>
              </a:rPr>
              <a:t>https://www.youtube.com/watch?v=mNBmG24djoY</a:t>
            </a:r>
            <a:endParaRPr sz="2800">
              <a:solidFill>
                <a:schemeClr val="dk2"/>
              </a:solidFill>
            </a:endParaRPr>
          </a:p>
        </p:txBody>
      </p:sp>
      <p:grpSp>
        <p:nvGrpSpPr>
          <p:cNvPr id="425" name="Google Shape;425;p43"/>
          <p:cNvGrpSpPr/>
          <p:nvPr/>
        </p:nvGrpSpPr>
        <p:grpSpPr>
          <a:xfrm>
            <a:off x="1314818" y="720071"/>
            <a:ext cx="5418000" cy="5418000"/>
            <a:chOff x="1311770" y="720071"/>
            <a:chExt cx="5418000" cy="5418000"/>
          </a:xfrm>
        </p:grpSpPr>
        <p:sp>
          <p:nvSpPr>
            <p:cNvPr id="426" name="Google Shape;426;p43"/>
            <p:cNvSpPr/>
            <p:nvPr/>
          </p:nvSpPr>
          <p:spPr>
            <a:xfrm>
              <a:off x="1311770" y="720071"/>
              <a:ext cx="5418000" cy="5418000"/>
            </a:xfrm>
            <a:prstGeom prst="ellipse">
              <a:avLst/>
            </a:prstGeom>
            <a:blipFill rotWithShape="1">
              <a:blip r:embed="rId6">
                <a:alphaModFix/>
              </a:blip>
              <a:tile algn="tl" flip="none" tx="0" sx="84997" ty="0" sy="84997"/>
            </a:blipFill>
            <a:ln>
              <a:noFill/>
            </a:ln>
          </p:spPr>
          <p:txBody>
            <a:bodyPr anchorCtr="0" anchor="ctr" bIns="0" lIns="0" spcFirstLastPara="1" rIns="0" wrap="square" tIns="0">
              <a:noAutofit/>
            </a:bodyPr>
            <a:lstStyle/>
            <a:p>
              <a:pPr indent="0" lvl="0" marL="0" marR="0" rtl="0" algn="ctr">
                <a:lnSpc>
                  <a:spcPct val="100000"/>
                </a:lnSpc>
                <a:spcBef>
                  <a:spcPts val="0"/>
                </a:spcBef>
                <a:spcAft>
                  <a:spcPts val="0"/>
                </a:spcAft>
                <a:buClr>
                  <a:schemeClr val="dk1"/>
                </a:buClr>
                <a:buSzPts val="2000"/>
                <a:buFont typeface="Rockwell"/>
                <a:buNone/>
              </a:pPr>
              <a:r>
                <a:t/>
              </a:r>
              <a:endParaRPr b="1" i="0" sz="2000" u="none" cap="none" strike="noStrike">
                <a:solidFill>
                  <a:srgbClr val="FFFFFF"/>
                </a:solidFill>
                <a:latin typeface="Rockwell"/>
                <a:ea typeface="Rockwell"/>
                <a:cs typeface="Rockwell"/>
                <a:sym typeface="Rockwell"/>
              </a:endParaRPr>
            </a:p>
          </p:txBody>
        </p:sp>
        <p:sp>
          <p:nvSpPr>
            <p:cNvPr id="427" name="Google Shape;427;p43"/>
            <p:cNvSpPr/>
            <p:nvPr/>
          </p:nvSpPr>
          <p:spPr>
            <a:xfrm>
              <a:off x="1598390" y="1006688"/>
              <a:ext cx="4844700" cy="4844700"/>
            </a:xfrm>
            <a:prstGeom prst="ellipse">
              <a:avLst/>
            </a:prstGeom>
            <a:noFill/>
            <a:ln cap="flat" cmpd="sng" w="25400">
              <a:solidFill>
                <a:srgbClr val="FFFFFF"/>
              </a:solidFill>
              <a:prstDash val="solid"/>
              <a:round/>
              <a:headEnd len="sm" w="sm" type="none"/>
              <a:tailEnd len="sm" w="sm" type="none"/>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chemeClr val="dk1"/>
                </a:buClr>
                <a:buSzPts val="1800"/>
                <a:buFont typeface="Rockwell"/>
                <a:buNone/>
              </a:pPr>
              <a:r>
                <a:t/>
              </a:r>
              <a:endParaRPr b="0" i="0" sz="1800" u="none" cap="none" strike="noStrike">
                <a:solidFill>
                  <a:srgbClr val="FFFFFF"/>
                </a:solidFill>
                <a:latin typeface="Calibri"/>
                <a:ea typeface="Calibri"/>
                <a:cs typeface="Calibri"/>
                <a:sym typeface="Calibri"/>
              </a:endParaRPr>
            </a:p>
          </p:txBody>
        </p:sp>
      </p:grpSp>
      <p:sp>
        <p:nvSpPr>
          <p:cNvPr id="428" name="Google Shape;428;p43"/>
          <p:cNvSpPr txBox="1"/>
          <p:nvPr>
            <p:ph type="title"/>
          </p:nvPr>
        </p:nvSpPr>
        <p:spPr>
          <a:xfrm>
            <a:off x="1717507" y="1316890"/>
            <a:ext cx="4606500" cy="4224300"/>
          </a:xfrm>
          <a:prstGeom prst="rect">
            <a:avLst/>
          </a:prstGeom>
          <a:noFill/>
          <a:ln>
            <a:noFill/>
          </a:ln>
        </p:spPr>
        <p:txBody>
          <a:bodyPr anchorCtr="0" anchor="ctr" bIns="45700" lIns="91425" spcFirstLastPara="1" rIns="91425" wrap="square" tIns="45700">
            <a:normAutofit/>
          </a:bodyPr>
          <a:lstStyle/>
          <a:p>
            <a:pPr indent="0" lvl="0" marL="0" rtl="0" algn="ctr">
              <a:lnSpc>
                <a:spcPct val="80000"/>
              </a:lnSpc>
              <a:spcBef>
                <a:spcPts val="0"/>
              </a:spcBef>
              <a:spcAft>
                <a:spcPts val="0"/>
              </a:spcAft>
              <a:buClr>
                <a:srgbClr val="FFFFFF"/>
              </a:buClr>
              <a:buSzPts val="6000"/>
              <a:buFont typeface="Rockwell"/>
              <a:buNone/>
            </a:pPr>
            <a:r>
              <a:rPr lang="en-GB" sz="6000">
                <a:solidFill>
                  <a:srgbClr val="FFFFFF"/>
                </a:solidFill>
              </a:rPr>
              <a:t>WATCH:</a:t>
            </a:r>
            <a:endParaRPr/>
          </a:p>
        </p:txBody>
      </p:sp>
      <p:sp>
        <p:nvSpPr>
          <p:cNvPr id="429" name="Google Shape;429;p43"/>
          <p:cNvSpPr/>
          <p:nvPr/>
        </p:nvSpPr>
        <p:spPr>
          <a:xfrm rot="5400000">
            <a:off x="5545199" y="3388649"/>
            <a:ext cx="3657600" cy="80700"/>
          </a:xfrm>
          <a:prstGeom prst="rect">
            <a:avLst/>
          </a:prstGeom>
          <a:blipFill rotWithShape="1">
            <a:blip r:embed="rId3">
              <a:alphaModFix amt="85000"/>
            </a:blip>
            <a:tile algn="ctr" flip="xy" tx="0" sx="92002" ty="-717550" sy="89002"/>
          </a:blip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sld>
</file>

<file path=ppt/slides/slide30.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chemeClr val="lt1"/>
        </a:solidFill>
      </p:bgPr>
    </p:bg>
    <p:spTree>
      <p:nvGrpSpPr>
        <p:cNvPr id="433" name="Shape 433"/>
        <p:cNvGrpSpPr/>
        <p:nvPr/>
      </p:nvGrpSpPr>
      <p:grpSpPr>
        <a:xfrm>
          <a:off x="0" y="0"/>
          <a:ext cx="0" cy="0"/>
          <a:chOff x="0" y="0"/>
          <a:chExt cx="0" cy="0"/>
        </a:xfrm>
      </p:grpSpPr>
      <p:sp>
        <p:nvSpPr>
          <p:cNvPr id="434" name="Google Shape;434;p44"/>
          <p:cNvSpPr/>
          <p:nvPr/>
        </p:nvSpPr>
        <p:spPr>
          <a:xfrm>
            <a:off x="920834" y="1346946"/>
            <a:ext cx="10223100" cy="80700"/>
          </a:xfrm>
          <a:prstGeom prst="rect">
            <a:avLst/>
          </a:prstGeom>
          <a:blipFill rotWithShape="1">
            <a:blip r:embed="rId3">
              <a:alphaModFix amt="85000"/>
            </a:blip>
            <a:tile algn="ctr" flip="xy" tx="0" sx="92002" ty="-762000" sy="89002"/>
          </a:blip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b="0" i="0" sz="1800" u="none" cap="none" strike="noStrike">
              <a:solidFill>
                <a:schemeClr val="lt1"/>
              </a:solidFill>
              <a:latin typeface="Rockwell"/>
              <a:ea typeface="Rockwell"/>
              <a:cs typeface="Rockwell"/>
              <a:sym typeface="Rockwell"/>
            </a:endParaRPr>
          </a:p>
        </p:txBody>
      </p:sp>
      <p:sp>
        <p:nvSpPr>
          <p:cNvPr id="435" name="Google Shape;435;p44"/>
          <p:cNvSpPr/>
          <p:nvPr/>
        </p:nvSpPr>
        <p:spPr>
          <a:xfrm>
            <a:off x="920834" y="4299696"/>
            <a:ext cx="10223100" cy="80700"/>
          </a:xfrm>
          <a:prstGeom prst="rect">
            <a:avLst/>
          </a:prstGeom>
          <a:blipFill rotWithShape="1">
            <a:blip r:embed="rId3">
              <a:alphaModFix amt="85000"/>
            </a:blip>
            <a:tile algn="ctr" flip="xy" tx="0" sx="92002" ty="-717550" sy="89002"/>
          </a:blip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b="0" i="0" sz="1800" u="none" cap="none" strike="noStrike">
              <a:solidFill>
                <a:schemeClr val="lt1"/>
              </a:solidFill>
              <a:latin typeface="Rockwell"/>
              <a:ea typeface="Rockwell"/>
              <a:cs typeface="Rockwell"/>
              <a:sym typeface="Rockwell"/>
            </a:endParaRPr>
          </a:p>
        </p:txBody>
      </p:sp>
      <p:sp>
        <p:nvSpPr>
          <p:cNvPr id="436" name="Google Shape;436;p44"/>
          <p:cNvSpPr/>
          <p:nvPr/>
        </p:nvSpPr>
        <p:spPr>
          <a:xfrm>
            <a:off x="920834" y="1484779"/>
            <a:ext cx="10223100" cy="2743200"/>
          </a:xfrm>
          <a:prstGeom prst="rect">
            <a:avLst/>
          </a:prstGeom>
          <a:blipFill rotWithShape="1">
            <a:blip r:embed="rId3">
              <a:alphaModFix amt="85000"/>
            </a:blip>
            <a:tile algn="ctr" flip="xy" tx="0" sx="92002" ty="-704850" sy="89002"/>
          </a:blip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b="0" i="0" sz="1800" u="none" cap="none" strike="noStrike">
              <a:solidFill>
                <a:schemeClr val="lt1"/>
              </a:solidFill>
              <a:latin typeface="Rockwell"/>
              <a:ea typeface="Rockwell"/>
              <a:cs typeface="Rockwell"/>
              <a:sym typeface="Rockwell"/>
            </a:endParaRPr>
          </a:p>
        </p:txBody>
      </p:sp>
      <p:grpSp>
        <p:nvGrpSpPr>
          <p:cNvPr id="437" name="Google Shape;437;p44"/>
          <p:cNvGrpSpPr/>
          <p:nvPr/>
        </p:nvGrpSpPr>
        <p:grpSpPr>
          <a:xfrm>
            <a:off x="9649215" y="4068923"/>
            <a:ext cx="1080900" cy="1080900"/>
            <a:chOff x="9685338" y="4460675"/>
            <a:chExt cx="1080900" cy="1080900"/>
          </a:xfrm>
        </p:grpSpPr>
        <p:sp>
          <p:nvSpPr>
            <p:cNvPr id="438" name="Google Shape;438;p44"/>
            <p:cNvSpPr/>
            <p:nvPr/>
          </p:nvSpPr>
          <p:spPr>
            <a:xfrm>
              <a:off x="9685338" y="4460675"/>
              <a:ext cx="1080900" cy="1080900"/>
            </a:xfrm>
            <a:prstGeom prst="ellipse">
              <a:avLst/>
            </a:prstGeom>
            <a:blipFill rotWithShape="1">
              <a:blip r:embed="rId4">
                <a:alphaModFix/>
              </a:blip>
              <a:tile algn="tl" flip="none" tx="0" sx="84997" ty="0" sy="84997"/>
            </a:blipFill>
            <a:ln>
              <a:noFill/>
            </a:ln>
          </p:spPr>
          <p:txBody>
            <a:bodyPr anchorCtr="0" anchor="ctr" bIns="0" lIns="0" spcFirstLastPara="1" rIns="0" wrap="square" tIns="0">
              <a:noAutofit/>
            </a:bodyPr>
            <a:lstStyle/>
            <a:p>
              <a:pPr indent="0" lvl="0" marL="0" marR="0" rtl="0" algn="ctr">
                <a:lnSpc>
                  <a:spcPct val="100000"/>
                </a:lnSpc>
                <a:spcBef>
                  <a:spcPts val="0"/>
                </a:spcBef>
                <a:spcAft>
                  <a:spcPts val="0"/>
                </a:spcAft>
                <a:buClr>
                  <a:schemeClr val="dk1"/>
                </a:buClr>
                <a:buSzPts val="2000"/>
                <a:buFont typeface="Rockwell"/>
                <a:buNone/>
              </a:pPr>
              <a:r>
                <a:t/>
              </a:r>
              <a:endParaRPr b="1" i="0" sz="2000" u="none" cap="none" strike="noStrike">
                <a:solidFill>
                  <a:srgbClr val="FFFFFF"/>
                </a:solidFill>
                <a:latin typeface="Rockwell"/>
                <a:ea typeface="Rockwell"/>
                <a:cs typeface="Rockwell"/>
                <a:sym typeface="Rockwell"/>
              </a:endParaRPr>
            </a:p>
          </p:txBody>
        </p:sp>
        <p:sp>
          <p:nvSpPr>
            <p:cNvPr id="439" name="Google Shape;439;p44"/>
            <p:cNvSpPr/>
            <p:nvPr/>
          </p:nvSpPr>
          <p:spPr>
            <a:xfrm>
              <a:off x="9793429" y="4568765"/>
              <a:ext cx="864600" cy="864600"/>
            </a:xfrm>
            <a:prstGeom prst="ellipse">
              <a:avLst/>
            </a:prstGeom>
            <a:noFill/>
            <a:ln cap="flat" cmpd="sng" w="25400">
              <a:solidFill>
                <a:srgbClr val="FFFFFF"/>
              </a:solidFill>
              <a:prstDash val="solid"/>
              <a:round/>
              <a:headEnd len="sm" w="sm" type="none"/>
              <a:tailEnd len="sm" w="sm" type="none"/>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chemeClr val="dk1"/>
                </a:buClr>
                <a:buSzPts val="1800"/>
                <a:buFont typeface="Rockwell"/>
                <a:buNone/>
              </a:pPr>
              <a:r>
                <a:t/>
              </a:r>
              <a:endParaRPr b="0" i="0" sz="1800" u="none" cap="none" strike="noStrike">
                <a:solidFill>
                  <a:srgbClr val="FFFFFF"/>
                </a:solidFill>
                <a:latin typeface="Calibri"/>
                <a:ea typeface="Calibri"/>
                <a:cs typeface="Calibri"/>
                <a:sym typeface="Calibri"/>
              </a:endParaRPr>
            </a:p>
          </p:txBody>
        </p:sp>
      </p:grpSp>
      <p:sp>
        <p:nvSpPr>
          <p:cNvPr id="440" name="Google Shape;440;p44"/>
          <p:cNvSpPr/>
          <p:nvPr/>
        </p:nvSpPr>
        <p:spPr>
          <a:xfrm>
            <a:off x="0" y="0"/>
            <a:ext cx="12189000" cy="6858000"/>
          </a:xfrm>
          <a:prstGeom prst="rect">
            <a:avLst/>
          </a:prstGeom>
          <a:solidFill>
            <a:schemeClr val="lt1"/>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b="0" i="0" sz="1800" u="none" cap="none" strike="noStrike">
              <a:solidFill>
                <a:schemeClr val="lt1"/>
              </a:solidFill>
              <a:latin typeface="Rockwell"/>
              <a:ea typeface="Rockwell"/>
              <a:cs typeface="Rockwell"/>
              <a:sym typeface="Rockwell"/>
            </a:endParaRPr>
          </a:p>
        </p:txBody>
      </p:sp>
      <p:sp>
        <p:nvSpPr>
          <p:cNvPr id="441" name="Google Shape;441;p44"/>
          <p:cNvSpPr/>
          <p:nvPr/>
        </p:nvSpPr>
        <p:spPr>
          <a:xfrm>
            <a:off x="641604" y="653241"/>
            <a:ext cx="10908900" cy="80700"/>
          </a:xfrm>
          <a:prstGeom prst="rect">
            <a:avLst/>
          </a:prstGeom>
          <a:blipFill rotWithShape="1">
            <a:blip r:embed="rId3">
              <a:alphaModFix amt="85000"/>
            </a:blip>
            <a:tile algn="ctr" flip="xy" tx="0" sx="92002" ty="-762000" sy="89002"/>
          </a:blip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b="0" i="0" sz="1800" u="none" cap="none" strike="noStrike">
              <a:solidFill>
                <a:schemeClr val="lt1"/>
              </a:solidFill>
              <a:latin typeface="Rockwell"/>
              <a:ea typeface="Rockwell"/>
              <a:cs typeface="Rockwell"/>
              <a:sym typeface="Rockwell"/>
            </a:endParaRPr>
          </a:p>
        </p:txBody>
      </p:sp>
      <p:sp>
        <p:nvSpPr>
          <p:cNvPr id="442" name="Google Shape;442;p44"/>
          <p:cNvSpPr/>
          <p:nvPr/>
        </p:nvSpPr>
        <p:spPr>
          <a:xfrm>
            <a:off x="6400801" y="822325"/>
            <a:ext cx="5149500" cy="4846200"/>
          </a:xfrm>
          <a:prstGeom prst="rect">
            <a:avLst/>
          </a:prstGeom>
          <a:blipFill rotWithShape="1">
            <a:blip r:embed="rId3">
              <a:alphaModFix amt="85000"/>
            </a:blip>
            <a:tile algn="ctr" flip="xy" tx="0" sx="92002" ty="-704850" sy="89002"/>
          </a:blip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b="0" i="0" sz="1800" u="none" cap="none" strike="noStrike">
              <a:solidFill>
                <a:schemeClr val="lt1"/>
              </a:solidFill>
              <a:latin typeface="Rockwell"/>
              <a:ea typeface="Rockwell"/>
              <a:cs typeface="Rockwell"/>
              <a:sym typeface="Rockwell"/>
            </a:endParaRPr>
          </a:p>
        </p:txBody>
      </p:sp>
      <p:sp>
        <p:nvSpPr>
          <p:cNvPr id="443" name="Google Shape;443;p44"/>
          <p:cNvSpPr txBox="1"/>
          <p:nvPr>
            <p:ph type="title"/>
          </p:nvPr>
        </p:nvSpPr>
        <p:spPr>
          <a:xfrm>
            <a:off x="6713220" y="1054100"/>
            <a:ext cx="4615200" cy="3736200"/>
          </a:xfrm>
          <a:prstGeom prst="rect">
            <a:avLst/>
          </a:prstGeom>
          <a:noFill/>
          <a:ln>
            <a:noFill/>
          </a:ln>
        </p:spPr>
        <p:txBody>
          <a:bodyPr anchorCtr="0" anchor="ctr" bIns="45700" lIns="91425" spcFirstLastPara="1" rIns="91425" wrap="square" tIns="45700">
            <a:normAutofit/>
          </a:bodyPr>
          <a:lstStyle/>
          <a:p>
            <a:pPr indent="0" lvl="0" marL="0" rtl="0" algn="l">
              <a:lnSpc>
                <a:spcPct val="80000"/>
              </a:lnSpc>
              <a:spcBef>
                <a:spcPts val="0"/>
              </a:spcBef>
              <a:spcAft>
                <a:spcPts val="0"/>
              </a:spcAft>
              <a:buSzPts val="8000"/>
              <a:buFont typeface="Rockwell"/>
              <a:buNone/>
            </a:pPr>
            <a:r>
              <a:rPr lang="en-GB" sz="8000"/>
              <a:t>HOW DO I DO IT?</a:t>
            </a:r>
            <a:endParaRPr/>
          </a:p>
        </p:txBody>
      </p:sp>
      <p:sp>
        <p:nvSpPr>
          <p:cNvPr id="444" name="Google Shape;444;p44"/>
          <p:cNvSpPr/>
          <p:nvPr/>
        </p:nvSpPr>
        <p:spPr>
          <a:xfrm>
            <a:off x="641604" y="5756954"/>
            <a:ext cx="10908900" cy="80700"/>
          </a:xfrm>
          <a:prstGeom prst="rect">
            <a:avLst/>
          </a:prstGeom>
          <a:blipFill rotWithShape="1">
            <a:blip r:embed="rId3">
              <a:alphaModFix amt="85000"/>
            </a:blip>
            <a:tile algn="ctr" flip="xy" tx="0" sx="92002" ty="-762000" sy="89002"/>
          </a:blip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b="0" i="0" sz="1800" u="none" cap="none" strike="noStrike">
              <a:solidFill>
                <a:schemeClr val="lt1"/>
              </a:solidFill>
              <a:latin typeface="Rockwell"/>
              <a:ea typeface="Rockwell"/>
              <a:cs typeface="Rockwell"/>
              <a:sym typeface="Rockwell"/>
            </a:endParaRPr>
          </a:p>
        </p:txBody>
      </p:sp>
      <p:grpSp>
        <p:nvGrpSpPr>
          <p:cNvPr id="445" name="Google Shape;445;p44"/>
          <p:cNvGrpSpPr/>
          <p:nvPr/>
        </p:nvGrpSpPr>
        <p:grpSpPr>
          <a:xfrm>
            <a:off x="9646920" y="5257800"/>
            <a:ext cx="1080900" cy="1080900"/>
            <a:chOff x="9685338" y="4460675"/>
            <a:chExt cx="1080900" cy="1080900"/>
          </a:xfrm>
        </p:grpSpPr>
        <p:sp>
          <p:nvSpPr>
            <p:cNvPr id="446" name="Google Shape;446;p44"/>
            <p:cNvSpPr/>
            <p:nvPr/>
          </p:nvSpPr>
          <p:spPr>
            <a:xfrm>
              <a:off x="9685338" y="4460675"/>
              <a:ext cx="1080900" cy="1080900"/>
            </a:xfrm>
            <a:prstGeom prst="ellipse">
              <a:avLst/>
            </a:prstGeom>
            <a:blipFill rotWithShape="1">
              <a:blip r:embed="rId4">
                <a:alphaModFix/>
              </a:blip>
              <a:tile algn="tl" flip="none" tx="0" sx="84997" ty="0" sy="84997"/>
            </a:blipFill>
            <a:ln>
              <a:noFill/>
            </a:ln>
          </p:spPr>
          <p:txBody>
            <a:bodyPr anchorCtr="0" anchor="ctr" bIns="0" lIns="0" spcFirstLastPara="1" rIns="0" wrap="square" tIns="0">
              <a:noAutofit/>
            </a:bodyPr>
            <a:lstStyle/>
            <a:p>
              <a:pPr indent="0" lvl="0" marL="0" marR="0" rtl="0" algn="ctr">
                <a:lnSpc>
                  <a:spcPct val="100000"/>
                </a:lnSpc>
                <a:spcBef>
                  <a:spcPts val="0"/>
                </a:spcBef>
                <a:spcAft>
                  <a:spcPts val="0"/>
                </a:spcAft>
                <a:buClr>
                  <a:schemeClr val="dk1"/>
                </a:buClr>
                <a:buSzPts val="2000"/>
                <a:buFont typeface="Rockwell"/>
                <a:buNone/>
              </a:pPr>
              <a:r>
                <a:t/>
              </a:r>
              <a:endParaRPr b="1" i="0" sz="2000" u="none" cap="none" strike="noStrike">
                <a:solidFill>
                  <a:srgbClr val="FFFFFF"/>
                </a:solidFill>
                <a:latin typeface="Rockwell"/>
                <a:ea typeface="Rockwell"/>
                <a:cs typeface="Rockwell"/>
                <a:sym typeface="Rockwell"/>
              </a:endParaRPr>
            </a:p>
          </p:txBody>
        </p:sp>
        <p:sp>
          <p:nvSpPr>
            <p:cNvPr id="447" name="Google Shape;447;p44"/>
            <p:cNvSpPr/>
            <p:nvPr/>
          </p:nvSpPr>
          <p:spPr>
            <a:xfrm>
              <a:off x="9793429" y="4568765"/>
              <a:ext cx="864600" cy="864600"/>
            </a:xfrm>
            <a:prstGeom prst="ellipse">
              <a:avLst/>
            </a:prstGeom>
            <a:noFill/>
            <a:ln cap="flat" cmpd="sng" w="25400">
              <a:solidFill>
                <a:srgbClr val="FFFFFF"/>
              </a:solidFill>
              <a:prstDash val="solid"/>
              <a:round/>
              <a:headEnd len="sm" w="sm" type="none"/>
              <a:tailEnd len="sm" w="sm" type="none"/>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chemeClr val="dk1"/>
                </a:buClr>
                <a:buSzPts val="1800"/>
                <a:buFont typeface="Rockwell"/>
                <a:buNone/>
              </a:pPr>
              <a:r>
                <a:t/>
              </a:r>
              <a:endParaRPr b="0" i="0" sz="1800" u="none" cap="none" strike="noStrike">
                <a:solidFill>
                  <a:srgbClr val="FFFFFF"/>
                </a:solidFill>
                <a:latin typeface="Calibri"/>
                <a:ea typeface="Calibri"/>
                <a:cs typeface="Calibri"/>
                <a:sym typeface="Calibri"/>
              </a:endParaRPr>
            </a:p>
          </p:txBody>
        </p:sp>
      </p:grpSp>
      <p:pic>
        <p:nvPicPr>
          <p:cNvPr id="448" name="Google Shape;448;p44"/>
          <p:cNvPicPr preferRelativeResize="0"/>
          <p:nvPr/>
        </p:nvPicPr>
        <p:blipFill rotWithShape="1">
          <a:blip r:embed="rId5">
            <a:alphaModFix/>
          </a:blip>
          <a:srcRect b="0" l="0" r="0" t="0"/>
          <a:stretch/>
        </p:blipFill>
        <p:spPr>
          <a:xfrm>
            <a:off x="1490746" y="1054100"/>
            <a:ext cx="3748508" cy="4382677"/>
          </a:xfrm>
          <a:prstGeom prst="rect">
            <a:avLst/>
          </a:prstGeom>
          <a:noFill/>
          <a:ln>
            <a:noFill/>
          </a:ln>
        </p:spPr>
      </p:pic>
    </p:spTree>
  </p:cSld>
  <p:clrMapOvr>
    <a:masterClrMapping/>
  </p:clrMapOvr>
</p:sld>
</file>

<file path=ppt/slides/slide3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chemeClr val="lt1"/>
        </a:solidFill>
      </p:bgPr>
    </p:bg>
    <p:spTree>
      <p:nvGrpSpPr>
        <p:cNvPr id="452" name="Shape 452"/>
        <p:cNvGrpSpPr/>
        <p:nvPr/>
      </p:nvGrpSpPr>
      <p:grpSpPr>
        <a:xfrm>
          <a:off x="0" y="0"/>
          <a:ext cx="0" cy="0"/>
          <a:chOff x="0" y="0"/>
          <a:chExt cx="0" cy="0"/>
        </a:xfrm>
      </p:grpSpPr>
      <p:sp>
        <p:nvSpPr>
          <p:cNvPr id="453" name="Google Shape;453;p45"/>
          <p:cNvSpPr/>
          <p:nvPr/>
        </p:nvSpPr>
        <p:spPr>
          <a:xfrm>
            <a:off x="7836310" y="0"/>
            <a:ext cx="4355700" cy="6858000"/>
          </a:xfrm>
          <a:prstGeom prst="rect">
            <a:avLst/>
          </a:prstGeom>
          <a:blipFill rotWithShape="1">
            <a:blip r:embed="rId3">
              <a:alphaModFix amt="60000"/>
            </a:blip>
            <a:tile algn="ctr" flip="xy" tx="0" sx="92002" ty="-704850" sy="89002"/>
          </a:blip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b="0" i="0" sz="1800" u="none" cap="none" strike="noStrike">
              <a:solidFill>
                <a:schemeClr val="lt1"/>
              </a:solidFill>
              <a:latin typeface="Rockwell"/>
              <a:ea typeface="Rockwell"/>
              <a:cs typeface="Rockwell"/>
              <a:sym typeface="Rockwell"/>
            </a:endParaRPr>
          </a:p>
        </p:txBody>
      </p:sp>
      <p:sp>
        <p:nvSpPr>
          <p:cNvPr id="454" name="Google Shape;454;p45"/>
          <p:cNvSpPr txBox="1"/>
          <p:nvPr>
            <p:ph type="title"/>
          </p:nvPr>
        </p:nvSpPr>
        <p:spPr>
          <a:xfrm>
            <a:off x="8479777" y="639763"/>
            <a:ext cx="3046200" cy="5177400"/>
          </a:xfrm>
          <a:prstGeom prst="rect">
            <a:avLst/>
          </a:prstGeom>
          <a:noFill/>
          <a:ln>
            <a:noFill/>
          </a:ln>
        </p:spPr>
        <p:txBody>
          <a:bodyPr anchorCtr="0" anchor="ctr" bIns="45700" lIns="91425" spcFirstLastPara="1" rIns="91425" wrap="square" tIns="45700">
            <a:normAutofit/>
          </a:bodyPr>
          <a:lstStyle/>
          <a:p>
            <a:pPr indent="0" lvl="0" marL="0" rtl="0" algn="l">
              <a:lnSpc>
                <a:spcPct val="90000"/>
              </a:lnSpc>
              <a:spcBef>
                <a:spcPts val="0"/>
              </a:spcBef>
              <a:spcAft>
                <a:spcPts val="0"/>
              </a:spcAft>
              <a:buSzPts val="4000"/>
              <a:buFont typeface="Rockwell"/>
              <a:buNone/>
            </a:pPr>
            <a:r>
              <a:rPr lang="en-GB" sz="4000"/>
              <a:t>APPLYING THIS TO GCSE STUDY </a:t>
            </a:r>
            <a:endParaRPr/>
          </a:p>
        </p:txBody>
      </p:sp>
      <p:grpSp>
        <p:nvGrpSpPr>
          <p:cNvPr id="455" name="Google Shape;455;p45"/>
          <p:cNvGrpSpPr/>
          <p:nvPr/>
        </p:nvGrpSpPr>
        <p:grpSpPr>
          <a:xfrm>
            <a:off x="11401346" y="6229474"/>
            <a:ext cx="457232" cy="457232"/>
            <a:chOff x="11361456" y="6195813"/>
            <a:chExt cx="548700" cy="548700"/>
          </a:xfrm>
        </p:grpSpPr>
        <p:sp>
          <p:nvSpPr>
            <p:cNvPr id="456" name="Google Shape;456;p45"/>
            <p:cNvSpPr/>
            <p:nvPr/>
          </p:nvSpPr>
          <p:spPr>
            <a:xfrm>
              <a:off x="11361456" y="6195813"/>
              <a:ext cx="548700" cy="548700"/>
            </a:xfrm>
            <a:prstGeom prst="ellipse">
              <a:avLst/>
            </a:prstGeom>
            <a:blipFill rotWithShape="1">
              <a:blip r:embed="rId4">
                <a:alphaModFix/>
              </a:blip>
              <a:tile algn="tl" flip="none" tx="50800" sx="84997" ty="0" sy="84997"/>
            </a:blipFill>
            <a:ln>
              <a:noFill/>
            </a:ln>
          </p:spPr>
          <p:txBody>
            <a:bodyPr anchorCtr="0" anchor="ctr" bIns="0" lIns="0" spcFirstLastPara="1" rIns="0" wrap="square" tIns="0">
              <a:noAutofit/>
            </a:bodyPr>
            <a:lstStyle/>
            <a:p>
              <a:pPr indent="0" lvl="0" marL="0" marR="0" rtl="0" algn="ctr">
                <a:lnSpc>
                  <a:spcPct val="100000"/>
                </a:lnSpc>
                <a:spcBef>
                  <a:spcPts val="0"/>
                </a:spcBef>
                <a:spcAft>
                  <a:spcPts val="0"/>
                </a:spcAft>
                <a:buClr>
                  <a:schemeClr val="dk1"/>
                </a:buClr>
                <a:buSzPts val="2000"/>
                <a:buFont typeface="Rockwell"/>
                <a:buNone/>
              </a:pPr>
              <a:r>
                <a:t/>
              </a:r>
              <a:endParaRPr b="1" i="0" sz="2000" u="none" cap="none" strike="noStrike">
                <a:solidFill>
                  <a:srgbClr val="FFFFFF"/>
                </a:solidFill>
                <a:latin typeface="Rockwell"/>
                <a:ea typeface="Rockwell"/>
                <a:cs typeface="Rockwell"/>
                <a:sym typeface="Rockwell"/>
              </a:endParaRPr>
            </a:p>
          </p:txBody>
        </p:sp>
        <p:sp>
          <p:nvSpPr>
            <p:cNvPr id="457" name="Google Shape;457;p45"/>
            <p:cNvSpPr/>
            <p:nvPr/>
          </p:nvSpPr>
          <p:spPr>
            <a:xfrm>
              <a:off x="11396488" y="6230844"/>
              <a:ext cx="478500" cy="478500"/>
            </a:xfrm>
            <a:prstGeom prst="ellipse">
              <a:avLst/>
            </a:prstGeom>
            <a:noFill/>
            <a:ln cap="flat" cmpd="sng" w="12700">
              <a:solidFill>
                <a:srgbClr val="FFFFFF"/>
              </a:solidFill>
              <a:prstDash val="solid"/>
              <a:round/>
              <a:headEnd len="sm" w="sm" type="none"/>
              <a:tailEnd len="sm" w="sm" type="none"/>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chemeClr val="dk1"/>
                </a:buClr>
                <a:buSzPts val="1800"/>
                <a:buFont typeface="Rockwell"/>
                <a:buNone/>
              </a:pPr>
              <a:r>
                <a:t/>
              </a:r>
              <a:endParaRPr b="0" i="0" sz="1800" u="none" cap="none" strike="noStrike">
                <a:solidFill>
                  <a:srgbClr val="FFFFFF"/>
                </a:solidFill>
                <a:latin typeface="Calibri"/>
                <a:ea typeface="Calibri"/>
                <a:cs typeface="Calibri"/>
                <a:sym typeface="Calibri"/>
              </a:endParaRPr>
            </a:p>
          </p:txBody>
        </p:sp>
      </p:grpSp>
      <p:grpSp>
        <p:nvGrpSpPr>
          <p:cNvPr id="458" name="Google Shape;458;p45"/>
          <p:cNvGrpSpPr/>
          <p:nvPr/>
        </p:nvGrpSpPr>
        <p:grpSpPr>
          <a:xfrm>
            <a:off x="622300" y="642082"/>
            <a:ext cx="6572238" cy="5583317"/>
            <a:chOff x="0" y="2319"/>
            <a:chExt cx="6572238" cy="5583317"/>
          </a:xfrm>
        </p:grpSpPr>
        <p:sp>
          <p:nvSpPr>
            <p:cNvPr id="459" name="Google Shape;459;p45"/>
            <p:cNvSpPr/>
            <p:nvPr/>
          </p:nvSpPr>
          <p:spPr>
            <a:xfrm>
              <a:off x="0" y="2319"/>
              <a:ext cx="6572100" cy="1175400"/>
            </a:xfrm>
            <a:prstGeom prst="roundRect">
              <a:avLst>
                <a:gd fmla="val 10000" name="adj"/>
              </a:avLst>
            </a:prstGeom>
            <a:solidFill>
              <a:srgbClr val="9B2B1C"/>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60" name="Google Shape;460;p45"/>
            <p:cNvSpPr/>
            <p:nvPr/>
          </p:nvSpPr>
          <p:spPr>
            <a:xfrm>
              <a:off x="355571" y="266794"/>
              <a:ext cx="646500" cy="646500"/>
            </a:xfrm>
            <a:prstGeom prst="rect">
              <a:avLst/>
            </a:prstGeom>
            <a:blipFill rotWithShape="1">
              <a:blip r:embed="rId5">
                <a:alphaModFix/>
              </a:blip>
              <a:stretch>
                <a:fillRect b="0" l="0" r="0" t="0"/>
              </a:stretch>
            </a:blip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61" name="Google Shape;461;p45"/>
            <p:cNvSpPr/>
            <p:nvPr/>
          </p:nvSpPr>
          <p:spPr>
            <a:xfrm>
              <a:off x="1357638" y="2319"/>
              <a:ext cx="5214600" cy="1175400"/>
            </a:xfrm>
            <a:prstGeom prst="rect">
              <a:avLst/>
            </a:prstGeom>
            <a:no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62" name="Google Shape;462;p45"/>
            <p:cNvSpPr txBox="1"/>
            <p:nvPr/>
          </p:nvSpPr>
          <p:spPr>
            <a:xfrm>
              <a:off x="1357638" y="2319"/>
              <a:ext cx="5214600" cy="1175400"/>
            </a:xfrm>
            <a:prstGeom prst="rect">
              <a:avLst/>
            </a:prstGeom>
            <a:noFill/>
            <a:ln>
              <a:noFill/>
            </a:ln>
          </p:spPr>
          <p:txBody>
            <a:bodyPr anchorCtr="0" anchor="ctr" bIns="124400" lIns="124400" spcFirstLastPara="1" rIns="124400" wrap="square" tIns="124400">
              <a:noAutofit/>
            </a:bodyPr>
            <a:lstStyle/>
            <a:p>
              <a:pPr indent="0" lvl="0" marL="0" marR="0" rtl="0" algn="l">
                <a:lnSpc>
                  <a:spcPct val="90000"/>
                </a:lnSpc>
                <a:spcBef>
                  <a:spcPts val="0"/>
                </a:spcBef>
                <a:spcAft>
                  <a:spcPts val="0"/>
                </a:spcAft>
                <a:buClr>
                  <a:schemeClr val="dk1"/>
                </a:buClr>
                <a:buSzPts val="1700"/>
                <a:buFont typeface="Rockwell"/>
                <a:buNone/>
              </a:pPr>
              <a:r>
                <a:rPr b="0" i="0" lang="en-GB" sz="1700" u="none" cap="none" strike="noStrike">
                  <a:solidFill>
                    <a:schemeClr val="dk1"/>
                  </a:solidFill>
                  <a:latin typeface="Rockwell"/>
                  <a:ea typeface="Rockwell"/>
                  <a:cs typeface="Rockwell"/>
                  <a:sym typeface="Rockwell"/>
                </a:rPr>
                <a:t>Your revision should follow this kind of pattern. </a:t>
              </a:r>
              <a:endParaRPr/>
            </a:p>
          </p:txBody>
        </p:sp>
        <p:sp>
          <p:nvSpPr>
            <p:cNvPr id="463" name="Google Shape;463;p45"/>
            <p:cNvSpPr/>
            <p:nvPr/>
          </p:nvSpPr>
          <p:spPr>
            <a:xfrm>
              <a:off x="0" y="1471624"/>
              <a:ext cx="6572100" cy="1175400"/>
            </a:xfrm>
            <a:prstGeom prst="roundRect">
              <a:avLst>
                <a:gd fmla="val 10000" name="adj"/>
              </a:avLst>
            </a:prstGeom>
            <a:solidFill>
              <a:schemeClr val="accent3"/>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64" name="Google Shape;464;p45"/>
            <p:cNvSpPr/>
            <p:nvPr/>
          </p:nvSpPr>
          <p:spPr>
            <a:xfrm>
              <a:off x="355571" y="1736099"/>
              <a:ext cx="646500" cy="646500"/>
            </a:xfrm>
            <a:prstGeom prst="rect">
              <a:avLst/>
            </a:prstGeom>
            <a:blipFill rotWithShape="1">
              <a:blip r:embed="rId6">
                <a:alphaModFix/>
              </a:blip>
              <a:stretch>
                <a:fillRect b="0" l="0" r="0" t="0"/>
              </a:stretch>
            </a:blip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65" name="Google Shape;465;p45"/>
            <p:cNvSpPr/>
            <p:nvPr/>
          </p:nvSpPr>
          <p:spPr>
            <a:xfrm>
              <a:off x="1357638" y="1471624"/>
              <a:ext cx="5214600" cy="1175400"/>
            </a:xfrm>
            <a:prstGeom prst="rect">
              <a:avLst/>
            </a:prstGeom>
            <a:no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66" name="Google Shape;466;p45"/>
            <p:cNvSpPr txBox="1"/>
            <p:nvPr/>
          </p:nvSpPr>
          <p:spPr>
            <a:xfrm>
              <a:off x="1357638" y="1471624"/>
              <a:ext cx="5214600" cy="1175400"/>
            </a:xfrm>
            <a:prstGeom prst="rect">
              <a:avLst/>
            </a:prstGeom>
            <a:noFill/>
            <a:ln>
              <a:noFill/>
            </a:ln>
          </p:spPr>
          <p:txBody>
            <a:bodyPr anchorCtr="0" anchor="ctr" bIns="124400" lIns="124400" spcFirstLastPara="1" rIns="124400" wrap="square" tIns="124400">
              <a:noAutofit/>
            </a:bodyPr>
            <a:lstStyle/>
            <a:p>
              <a:pPr indent="0" lvl="0" marL="0" marR="0" rtl="0" algn="l">
                <a:lnSpc>
                  <a:spcPct val="90000"/>
                </a:lnSpc>
                <a:spcBef>
                  <a:spcPts val="0"/>
                </a:spcBef>
                <a:spcAft>
                  <a:spcPts val="0"/>
                </a:spcAft>
                <a:buClr>
                  <a:schemeClr val="dk1"/>
                </a:buClr>
                <a:buSzPts val="1700"/>
                <a:buFont typeface="Rockwell"/>
                <a:buNone/>
              </a:pPr>
              <a:r>
                <a:rPr b="0" i="0" lang="en-GB" sz="1700" u="none" cap="none" strike="noStrike">
                  <a:solidFill>
                    <a:schemeClr val="dk1"/>
                  </a:solidFill>
                  <a:latin typeface="Rockwell"/>
                  <a:ea typeface="Rockwell"/>
                  <a:cs typeface="Rockwell"/>
                  <a:sym typeface="Rockwell"/>
                </a:rPr>
                <a:t>It is much easier to commit to getting started on something if it is only a short amount of time! </a:t>
              </a:r>
              <a:endParaRPr/>
            </a:p>
          </p:txBody>
        </p:sp>
        <p:sp>
          <p:nvSpPr>
            <p:cNvPr id="467" name="Google Shape;467;p45"/>
            <p:cNvSpPr/>
            <p:nvPr/>
          </p:nvSpPr>
          <p:spPr>
            <a:xfrm>
              <a:off x="0" y="2940930"/>
              <a:ext cx="6572100" cy="1175400"/>
            </a:xfrm>
            <a:prstGeom prst="roundRect">
              <a:avLst>
                <a:gd fmla="val 10000" name="adj"/>
              </a:avLst>
            </a:prstGeom>
            <a:solidFill>
              <a:schemeClr val="accent4"/>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68" name="Google Shape;468;p45"/>
            <p:cNvSpPr/>
            <p:nvPr/>
          </p:nvSpPr>
          <p:spPr>
            <a:xfrm>
              <a:off x="355571" y="3205405"/>
              <a:ext cx="646500" cy="646500"/>
            </a:xfrm>
            <a:prstGeom prst="rect">
              <a:avLst/>
            </a:prstGeom>
            <a:blipFill rotWithShape="1">
              <a:blip r:embed="rId7">
                <a:alphaModFix/>
              </a:blip>
              <a:stretch>
                <a:fillRect b="0" l="0" r="0" t="0"/>
              </a:stretch>
            </a:blip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69" name="Google Shape;469;p45"/>
            <p:cNvSpPr/>
            <p:nvPr/>
          </p:nvSpPr>
          <p:spPr>
            <a:xfrm>
              <a:off x="1357638" y="2940930"/>
              <a:ext cx="5214600" cy="1175400"/>
            </a:xfrm>
            <a:prstGeom prst="rect">
              <a:avLst/>
            </a:prstGeom>
            <a:no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70" name="Google Shape;470;p45"/>
            <p:cNvSpPr txBox="1"/>
            <p:nvPr/>
          </p:nvSpPr>
          <p:spPr>
            <a:xfrm>
              <a:off x="1357638" y="2940930"/>
              <a:ext cx="5214600" cy="1175400"/>
            </a:xfrm>
            <a:prstGeom prst="rect">
              <a:avLst/>
            </a:prstGeom>
            <a:noFill/>
            <a:ln>
              <a:noFill/>
            </a:ln>
          </p:spPr>
          <p:txBody>
            <a:bodyPr anchorCtr="0" anchor="ctr" bIns="124400" lIns="124400" spcFirstLastPara="1" rIns="124400" wrap="square" tIns="124400">
              <a:noAutofit/>
            </a:bodyPr>
            <a:lstStyle/>
            <a:p>
              <a:pPr indent="0" lvl="0" marL="0" marR="0" rtl="0" algn="l">
                <a:lnSpc>
                  <a:spcPct val="90000"/>
                </a:lnSpc>
                <a:spcBef>
                  <a:spcPts val="0"/>
                </a:spcBef>
                <a:spcAft>
                  <a:spcPts val="0"/>
                </a:spcAft>
                <a:buClr>
                  <a:schemeClr val="dk1"/>
                </a:buClr>
                <a:buSzPts val="1700"/>
                <a:buFont typeface="Rockwell"/>
                <a:buNone/>
              </a:pPr>
              <a:r>
                <a:rPr b="0" i="0" lang="en-GB" sz="1700" u="none" cap="none" strike="noStrike">
                  <a:solidFill>
                    <a:schemeClr val="dk1"/>
                  </a:solidFill>
                  <a:latin typeface="Rockwell"/>
                  <a:ea typeface="Rockwell"/>
                  <a:cs typeface="Rockwell"/>
                  <a:sym typeface="Rockwell"/>
                </a:rPr>
                <a:t>Plan your slots, especially in terms of revising knowledge – this technique works really well for ensuring key coverage of subjects. </a:t>
              </a:r>
              <a:endParaRPr/>
            </a:p>
          </p:txBody>
        </p:sp>
        <p:sp>
          <p:nvSpPr>
            <p:cNvPr id="471" name="Google Shape;471;p45"/>
            <p:cNvSpPr/>
            <p:nvPr/>
          </p:nvSpPr>
          <p:spPr>
            <a:xfrm>
              <a:off x="0" y="4410236"/>
              <a:ext cx="6572100" cy="1175400"/>
            </a:xfrm>
            <a:prstGeom prst="roundRect">
              <a:avLst>
                <a:gd fmla="val 10000" name="adj"/>
              </a:avLst>
            </a:prstGeom>
            <a:solidFill>
              <a:schemeClr val="accent5"/>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72" name="Google Shape;472;p45"/>
            <p:cNvSpPr/>
            <p:nvPr/>
          </p:nvSpPr>
          <p:spPr>
            <a:xfrm>
              <a:off x="355571" y="4674711"/>
              <a:ext cx="646500" cy="646500"/>
            </a:xfrm>
            <a:prstGeom prst="rect">
              <a:avLst/>
            </a:prstGeom>
            <a:blipFill rotWithShape="1">
              <a:blip r:embed="rId8">
                <a:alphaModFix/>
              </a:blip>
              <a:stretch>
                <a:fillRect b="0" l="0" r="0" t="0"/>
              </a:stretch>
            </a:blip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73" name="Google Shape;473;p45"/>
            <p:cNvSpPr/>
            <p:nvPr/>
          </p:nvSpPr>
          <p:spPr>
            <a:xfrm>
              <a:off x="1357638" y="4410236"/>
              <a:ext cx="5214600" cy="1175400"/>
            </a:xfrm>
            <a:prstGeom prst="rect">
              <a:avLst/>
            </a:prstGeom>
            <a:no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74" name="Google Shape;474;p45"/>
            <p:cNvSpPr txBox="1"/>
            <p:nvPr/>
          </p:nvSpPr>
          <p:spPr>
            <a:xfrm>
              <a:off x="1357638" y="4410236"/>
              <a:ext cx="5214600" cy="1175400"/>
            </a:xfrm>
            <a:prstGeom prst="rect">
              <a:avLst/>
            </a:prstGeom>
            <a:noFill/>
            <a:ln>
              <a:noFill/>
            </a:ln>
          </p:spPr>
          <p:txBody>
            <a:bodyPr anchorCtr="0" anchor="ctr" bIns="124400" lIns="124400" spcFirstLastPara="1" rIns="124400" wrap="square" tIns="124400">
              <a:noAutofit/>
            </a:bodyPr>
            <a:lstStyle/>
            <a:p>
              <a:pPr indent="0" lvl="0" marL="0" marR="0" rtl="0" algn="l">
                <a:lnSpc>
                  <a:spcPct val="90000"/>
                </a:lnSpc>
                <a:spcBef>
                  <a:spcPts val="0"/>
                </a:spcBef>
                <a:spcAft>
                  <a:spcPts val="0"/>
                </a:spcAft>
                <a:buClr>
                  <a:schemeClr val="dk1"/>
                </a:buClr>
                <a:buSzPts val="1700"/>
                <a:buFont typeface="Rockwell"/>
                <a:buNone/>
              </a:pPr>
              <a:r>
                <a:rPr b="0" i="0" lang="en-GB" sz="1700" u="none" cap="none" strike="noStrike">
                  <a:solidFill>
                    <a:schemeClr val="dk1"/>
                  </a:solidFill>
                  <a:latin typeface="Rockwell"/>
                  <a:ea typeface="Rockwell"/>
                  <a:cs typeface="Rockwell"/>
                  <a:sym typeface="Rockwell"/>
                </a:rPr>
                <a:t>Go through each subject and work out what you need to know. Turn these into chunks of what you can cover in 25 minutes. Once you to the leg work setting it up, it’s lots easier to do in the long run. </a:t>
              </a:r>
              <a:endParaRPr/>
            </a:p>
          </p:txBody>
        </p:sp>
      </p:grpSp>
    </p:spTree>
  </p:cSld>
  <p:clrMapOvr>
    <a:masterClrMapping/>
  </p:clrMapOvr>
</p:sld>
</file>

<file path=ppt/slides/slide32.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chemeClr val="lt1"/>
        </a:solidFill>
      </p:bgPr>
    </p:bg>
    <p:spTree>
      <p:nvGrpSpPr>
        <p:cNvPr id="478" name="Shape 478"/>
        <p:cNvGrpSpPr/>
        <p:nvPr/>
      </p:nvGrpSpPr>
      <p:grpSpPr>
        <a:xfrm>
          <a:off x="0" y="0"/>
          <a:ext cx="0" cy="0"/>
          <a:chOff x="0" y="0"/>
          <a:chExt cx="0" cy="0"/>
        </a:xfrm>
      </p:grpSpPr>
      <p:sp>
        <p:nvSpPr>
          <p:cNvPr id="479" name="Google Shape;479;p46"/>
          <p:cNvSpPr/>
          <p:nvPr/>
        </p:nvSpPr>
        <p:spPr>
          <a:xfrm>
            <a:off x="475488" y="0"/>
            <a:ext cx="10910400" cy="6858000"/>
          </a:xfrm>
          <a:prstGeom prst="rect">
            <a:avLst/>
          </a:prstGeom>
          <a:gradFill>
            <a:gsLst>
              <a:gs pos="0">
                <a:srgbClr val="428CCE"/>
              </a:gs>
              <a:gs pos="25000">
                <a:srgbClr val="428CCE"/>
              </a:gs>
              <a:gs pos="94000">
                <a:srgbClr val="3A3838"/>
              </a:gs>
              <a:gs pos="100000">
                <a:srgbClr val="3A3838"/>
              </a:gs>
            </a:gsLst>
            <a:lin ang="4199895" scaled="0"/>
          </a:gra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b="0" i="0" sz="1800" u="none" cap="none" strike="noStrike">
              <a:solidFill>
                <a:schemeClr val="lt1"/>
              </a:solidFill>
              <a:latin typeface="Calibri"/>
              <a:ea typeface="Calibri"/>
              <a:cs typeface="Calibri"/>
              <a:sym typeface="Calibri"/>
            </a:endParaRPr>
          </a:p>
        </p:txBody>
      </p:sp>
      <p:pic>
        <p:nvPicPr>
          <p:cNvPr id="480" name="Google Shape;480;p46"/>
          <p:cNvPicPr preferRelativeResize="0"/>
          <p:nvPr/>
        </p:nvPicPr>
        <p:blipFill rotWithShape="1">
          <a:blip r:embed="rId3">
            <a:alphaModFix/>
          </a:blip>
          <a:srcRect b="0" l="0" r="0" t="0"/>
          <a:stretch/>
        </p:blipFill>
        <p:spPr>
          <a:xfrm>
            <a:off x="0" y="0"/>
            <a:ext cx="12192000" cy="6858000"/>
          </a:xfrm>
          <a:prstGeom prst="rect">
            <a:avLst/>
          </a:prstGeom>
          <a:noFill/>
          <a:ln>
            <a:noFill/>
          </a:ln>
        </p:spPr>
      </p:pic>
      <p:sp>
        <p:nvSpPr>
          <p:cNvPr id="481" name="Google Shape;481;p46"/>
          <p:cNvSpPr txBox="1"/>
          <p:nvPr>
            <p:ph type="ctrTitle"/>
          </p:nvPr>
        </p:nvSpPr>
        <p:spPr>
          <a:xfrm>
            <a:off x="3045368" y="2043663"/>
            <a:ext cx="6105300" cy="2031000"/>
          </a:xfrm>
          <a:prstGeom prst="rect">
            <a:avLst/>
          </a:prstGeom>
          <a:noFill/>
          <a:ln>
            <a:noFill/>
          </a:ln>
        </p:spPr>
        <p:txBody>
          <a:bodyPr anchorCtr="0" anchor="b" bIns="45700" lIns="91425" spcFirstLastPara="1" rIns="91425" wrap="square" tIns="45700">
            <a:normAutofit fontScale="90000"/>
          </a:bodyPr>
          <a:lstStyle/>
          <a:p>
            <a:pPr indent="0" lvl="0" marL="0" rtl="0" algn="ctr">
              <a:lnSpc>
                <a:spcPct val="90000"/>
              </a:lnSpc>
              <a:spcBef>
                <a:spcPts val="0"/>
              </a:spcBef>
              <a:spcAft>
                <a:spcPts val="0"/>
              </a:spcAft>
              <a:buClr>
                <a:srgbClr val="FFFFFF"/>
              </a:buClr>
              <a:buSzPct val="62500"/>
              <a:buFont typeface="Calibri"/>
              <a:buNone/>
            </a:pPr>
            <a:r>
              <a:rPr lang="en-GB">
                <a:solidFill>
                  <a:srgbClr val="FFFFFF"/>
                </a:solidFill>
              </a:rPr>
              <a:t>Exam stress </a:t>
            </a:r>
            <a:endParaRPr/>
          </a:p>
        </p:txBody>
      </p:sp>
      <p:sp>
        <p:nvSpPr>
          <p:cNvPr id="482" name="Google Shape;482;p46"/>
          <p:cNvSpPr txBox="1"/>
          <p:nvPr>
            <p:ph idx="1" type="subTitle"/>
          </p:nvPr>
        </p:nvSpPr>
        <p:spPr>
          <a:xfrm>
            <a:off x="3045368" y="4074718"/>
            <a:ext cx="6105300" cy="682200"/>
          </a:xfrm>
          <a:prstGeom prst="rect">
            <a:avLst/>
          </a:prstGeom>
          <a:noFill/>
          <a:ln>
            <a:noFill/>
          </a:ln>
        </p:spPr>
        <p:txBody>
          <a:bodyPr anchorCtr="0" anchor="t" bIns="45700" lIns="91425" spcFirstLastPara="1" rIns="91425" wrap="square" tIns="45700">
            <a:normAutofit lnSpcReduction="20000"/>
          </a:bodyPr>
          <a:lstStyle/>
          <a:p>
            <a:pPr indent="0" lvl="0" marL="0" rtl="0" algn="ctr">
              <a:lnSpc>
                <a:spcPct val="90000"/>
              </a:lnSpc>
              <a:spcBef>
                <a:spcPts val="0"/>
              </a:spcBef>
              <a:spcAft>
                <a:spcPts val="0"/>
              </a:spcAft>
              <a:buClr>
                <a:srgbClr val="FFFFFF"/>
              </a:buClr>
              <a:buSzPts val="1500"/>
              <a:buNone/>
            </a:pPr>
            <a:r>
              <a:rPr lang="en-GB" sz="1500">
                <a:solidFill>
                  <a:srgbClr val="FFFFFF"/>
                </a:solidFill>
              </a:rPr>
              <a:t>What is it?</a:t>
            </a:r>
            <a:endParaRPr/>
          </a:p>
          <a:p>
            <a:pPr indent="0" lvl="0" marL="0" rtl="0" algn="ctr">
              <a:lnSpc>
                <a:spcPct val="90000"/>
              </a:lnSpc>
              <a:spcBef>
                <a:spcPts val="1000"/>
              </a:spcBef>
              <a:spcAft>
                <a:spcPts val="0"/>
              </a:spcAft>
              <a:buClr>
                <a:srgbClr val="FFFFFF"/>
              </a:buClr>
              <a:buSzPts val="1500"/>
              <a:buNone/>
            </a:pPr>
            <a:r>
              <a:rPr lang="en-GB" sz="1500">
                <a:solidFill>
                  <a:srgbClr val="FFFFFF"/>
                </a:solidFill>
              </a:rPr>
              <a:t>How can I deal with it?</a:t>
            </a:r>
            <a:endParaRPr/>
          </a:p>
        </p:txBody>
      </p:sp>
    </p:spTree>
  </p:cSld>
  <p:clrMapOvr>
    <a:masterClrMapping/>
  </p:clrMapOvr>
</p:sld>
</file>

<file path=ppt/slides/slide33.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chemeClr val="lt1"/>
        </a:solidFill>
      </p:bgPr>
    </p:bg>
    <p:spTree>
      <p:nvGrpSpPr>
        <p:cNvPr id="486" name="Shape 486"/>
        <p:cNvGrpSpPr/>
        <p:nvPr/>
      </p:nvGrpSpPr>
      <p:grpSpPr>
        <a:xfrm>
          <a:off x="0" y="0"/>
          <a:ext cx="0" cy="0"/>
          <a:chOff x="0" y="0"/>
          <a:chExt cx="0" cy="0"/>
        </a:xfrm>
      </p:grpSpPr>
      <p:pic>
        <p:nvPicPr>
          <p:cNvPr id="487" name="Google Shape;487;p47"/>
          <p:cNvPicPr preferRelativeResize="0"/>
          <p:nvPr/>
        </p:nvPicPr>
        <p:blipFill rotWithShape="1">
          <a:blip r:embed="rId3">
            <a:alphaModFix/>
          </a:blip>
          <a:srcRect b="24998" l="0" r="0" t="0"/>
          <a:stretch/>
        </p:blipFill>
        <p:spPr>
          <a:xfrm>
            <a:off x="20" y="10"/>
            <a:ext cx="12191981" cy="6857990"/>
          </a:xfrm>
          <a:prstGeom prst="rect">
            <a:avLst/>
          </a:prstGeom>
          <a:noFill/>
          <a:ln>
            <a:noFill/>
          </a:ln>
        </p:spPr>
      </p:pic>
      <p:sp>
        <p:nvSpPr>
          <p:cNvPr id="488" name="Google Shape;488;p47"/>
          <p:cNvSpPr/>
          <p:nvPr/>
        </p:nvSpPr>
        <p:spPr>
          <a:xfrm>
            <a:off x="7488621" y="2277613"/>
            <a:ext cx="4703381" cy="4580386"/>
          </a:xfrm>
          <a:custGeom>
            <a:rect b="b" l="l" r="r" t="t"/>
            <a:pathLst>
              <a:path extrusionOk="0" h="1298" w="1333">
                <a:moveTo>
                  <a:pt x="1333" y="1031"/>
                </a:moveTo>
                <a:cubicBezTo>
                  <a:pt x="1333" y="380"/>
                  <a:pt x="1333" y="380"/>
                  <a:pt x="1333" y="380"/>
                </a:cubicBezTo>
                <a:cubicBezTo>
                  <a:pt x="1215" y="154"/>
                  <a:pt x="979" y="0"/>
                  <a:pt x="706" y="0"/>
                </a:cubicBezTo>
                <a:cubicBezTo>
                  <a:pt x="317" y="0"/>
                  <a:pt x="0" y="316"/>
                  <a:pt x="0" y="706"/>
                </a:cubicBezTo>
                <a:cubicBezTo>
                  <a:pt x="0" y="954"/>
                  <a:pt x="129" y="1172"/>
                  <a:pt x="323" y="1298"/>
                </a:cubicBezTo>
                <a:cubicBezTo>
                  <a:pt x="1090" y="1298"/>
                  <a:pt x="1090" y="1298"/>
                  <a:pt x="1090" y="1298"/>
                </a:cubicBezTo>
                <a:cubicBezTo>
                  <a:pt x="1193" y="1232"/>
                  <a:pt x="1276" y="1140"/>
                  <a:pt x="1333" y="1031"/>
                </a:cubicBezTo>
                <a:close/>
              </a:path>
            </a:pathLst>
          </a:custGeom>
          <a:solidFill>
            <a:schemeClr val="lt1">
              <a:alpha val="69800"/>
            </a:schemeClr>
          </a:solidFill>
          <a:ln>
            <a:noFill/>
          </a:ln>
        </p:spPr>
        <p:txBody>
          <a:bodyPr anchorCtr="0" anchor="t" bIns="45700" lIns="91425" spcFirstLastPara="1" rIns="91425" wrap="square" tIns="45700">
            <a:noAutofit/>
          </a:bodyPr>
          <a:lstStyle/>
          <a:p>
            <a:pPr indent="0" lvl="0" marL="0" marR="0" rtl="0" algn="ctr">
              <a:spcBef>
                <a:spcPts val="0"/>
              </a:spcBef>
              <a:spcAft>
                <a:spcPts val="0"/>
              </a:spcAft>
              <a:buClr>
                <a:schemeClr val="dk1"/>
              </a:buClr>
              <a:buSzPts val="1600"/>
              <a:buFont typeface="Arial"/>
              <a:buNone/>
            </a:pPr>
            <a:r>
              <a:t/>
            </a:r>
            <a:endParaRPr b="0" i="0" sz="1600" u="none" cap="none" strike="noStrike">
              <a:solidFill>
                <a:schemeClr val="dk1"/>
              </a:solidFill>
              <a:latin typeface="Calibri"/>
              <a:ea typeface="Calibri"/>
              <a:cs typeface="Calibri"/>
              <a:sym typeface="Calibri"/>
            </a:endParaRPr>
          </a:p>
        </p:txBody>
      </p:sp>
      <p:sp>
        <p:nvSpPr>
          <p:cNvPr id="489" name="Google Shape;489;p47"/>
          <p:cNvSpPr txBox="1"/>
          <p:nvPr/>
        </p:nvSpPr>
        <p:spPr>
          <a:xfrm>
            <a:off x="8022021" y="3231931"/>
            <a:ext cx="3852000" cy="1834200"/>
          </a:xfrm>
          <a:prstGeom prst="rect">
            <a:avLst/>
          </a:prstGeom>
          <a:noFill/>
          <a:ln>
            <a:noFill/>
          </a:ln>
        </p:spPr>
        <p:txBody>
          <a:bodyPr anchorCtr="0" anchor="b" bIns="45700" lIns="91425" spcFirstLastPara="1" rIns="91425" wrap="square" tIns="45700">
            <a:normAutofit/>
          </a:bodyPr>
          <a:lstStyle/>
          <a:p>
            <a:pPr indent="0" lvl="0" marL="0" marR="0" rtl="0" algn="ctr">
              <a:lnSpc>
                <a:spcPct val="90000"/>
              </a:lnSpc>
              <a:spcBef>
                <a:spcPts val="0"/>
              </a:spcBef>
              <a:spcAft>
                <a:spcPts val="0"/>
              </a:spcAft>
              <a:buNone/>
            </a:pPr>
            <a:r>
              <a:rPr b="0" i="1" lang="en-GB" sz="4000" u="none" cap="none" strike="noStrike">
                <a:solidFill>
                  <a:schemeClr val="dk1"/>
                </a:solidFill>
                <a:latin typeface="Calibri"/>
                <a:ea typeface="Calibri"/>
                <a:cs typeface="Calibri"/>
                <a:sym typeface="Calibri"/>
              </a:rPr>
              <a:t>“I am so stressed, I think I might explode” </a:t>
            </a:r>
            <a:endParaRPr/>
          </a:p>
        </p:txBody>
      </p:sp>
      <p:sp>
        <p:nvSpPr>
          <p:cNvPr id="490" name="Google Shape;490;p47"/>
          <p:cNvSpPr txBox="1"/>
          <p:nvPr/>
        </p:nvSpPr>
        <p:spPr>
          <a:xfrm>
            <a:off x="7782910" y="5242675"/>
            <a:ext cx="4330200" cy="683400"/>
          </a:xfrm>
          <a:prstGeom prst="rect">
            <a:avLst/>
          </a:prstGeom>
          <a:noFill/>
          <a:ln>
            <a:noFill/>
          </a:ln>
        </p:spPr>
        <p:txBody>
          <a:bodyPr anchorCtr="0" anchor="t" bIns="45700" lIns="91425" spcFirstLastPara="1" rIns="91425" wrap="square" tIns="45700">
            <a:normAutofit/>
          </a:bodyPr>
          <a:lstStyle/>
          <a:p>
            <a:pPr indent="0" lvl="0" marL="0" marR="0" rtl="0" algn="ctr">
              <a:lnSpc>
                <a:spcPct val="90000"/>
              </a:lnSpc>
              <a:spcBef>
                <a:spcPts val="0"/>
              </a:spcBef>
              <a:spcAft>
                <a:spcPts val="0"/>
              </a:spcAft>
              <a:buNone/>
            </a:pPr>
            <a:r>
              <a:rPr b="0" i="1" lang="en-GB" sz="2000" u="none" cap="none" strike="noStrike">
                <a:solidFill>
                  <a:schemeClr val="dk1"/>
                </a:solidFill>
                <a:latin typeface="Calibri"/>
                <a:ea typeface="Calibri"/>
                <a:cs typeface="Calibri"/>
                <a:sym typeface="Calibri"/>
              </a:rPr>
              <a:t>“I can’t cope, I am too stressed”</a:t>
            </a:r>
            <a:endParaRPr/>
          </a:p>
        </p:txBody>
      </p:sp>
      <p:cxnSp>
        <p:nvCxnSpPr>
          <p:cNvPr id="491" name="Google Shape;491;p47"/>
          <p:cNvCxnSpPr/>
          <p:nvPr/>
        </p:nvCxnSpPr>
        <p:spPr>
          <a:xfrm>
            <a:off x="9480331" y="5123793"/>
            <a:ext cx="935400" cy="0"/>
          </a:xfrm>
          <a:prstGeom prst="straightConnector1">
            <a:avLst/>
          </a:prstGeom>
          <a:noFill/>
          <a:ln cap="sq" cmpd="sng" w="25400">
            <a:solidFill>
              <a:srgbClr val="262626"/>
            </a:solidFill>
            <a:prstDash val="solid"/>
            <a:bevel/>
            <a:headEnd len="sm" w="sm" type="none"/>
            <a:tailEnd len="sm" w="sm" type="none"/>
          </a:ln>
        </p:spPr>
      </p:cxnSp>
      <p:sp>
        <p:nvSpPr>
          <p:cNvPr descr="Image result for stress" id="492" name="Google Shape;492;p47"/>
          <p:cNvSpPr/>
          <p:nvPr/>
        </p:nvSpPr>
        <p:spPr>
          <a:xfrm>
            <a:off x="155575" y="-144463"/>
            <a:ext cx="304800" cy="304800"/>
          </a:xfrm>
          <a:prstGeom prst="rect">
            <a:avLst/>
          </a:prstGeom>
          <a:noFill/>
          <a:ln>
            <a:noFill/>
          </a:ln>
        </p:spPr>
        <p:txBody>
          <a:bodyPr anchorCtr="0" anchor="t" bIns="45700" lIns="91425" spcFirstLastPara="1" rIns="91425" wrap="square" tIns="45700">
            <a:noAutofit/>
          </a:bodyPr>
          <a:lstStyle/>
          <a:p>
            <a:pPr indent="0" lvl="0" marL="0" marR="0" rtl="0" algn="l">
              <a:spcBef>
                <a:spcPts val="0"/>
              </a:spcBef>
              <a:spcAft>
                <a:spcPts val="0"/>
              </a:spcAft>
              <a:buNone/>
            </a:pPr>
            <a:r>
              <a:t/>
            </a:r>
            <a:endParaRPr sz="1800">
              <a:solidFill>
                <a:schemeClr val="dk1"/>
              </a:solidFill>
              <a:latin typeface="Calibri"/>
              <a:ea typeface="Calibri"/>
              <a:cs typeface="Calibri"/>
              <a:sym typeface="Calibri"/>
            </a:endParaRPr>
          </a:p>
        </p:txBody>
      </p:sp>
    </p:spTree>
  </p:cSld>
  <p:clrMapOvr>
    <a:masterClrMapping/>
  </p:clrMapOvr>
</p:sld>
</file>

<file path=ppt/slides/slide34.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chemeClr val="lt2"/>
        </a:solidFill>
      </p:bgPr>
    </p:bg>
    <p:spTree>
      <p:nvGrpSpPr>
        <p:cNvPr id="497" name="Shape 497"/>
        <p:cNvGrpSpPr/>
        <p:nvPr/>
      </p:nvGrpSpPr>
      <p:grpSpPr>
        <a:xfrm>
          <a:off x="0" y="0"/>
          <a:ext cx="0" cy="0"/>
          <a:chOff x="0" y="0"/>
          <a:chExt cx="0" cy="0"/>
        </a:xfrm>
      </p:grpSpPr>
      <p:sp>
        <p:nvSpPr>
          <p:cNvPr id="498" name="Google Shape;498;p48"/>
          <p:cNvSpPr/>
          <p:nvPr/>
        </p:nvSpPr>
        <p:spPr>
          <a:xfrm>
            <a:off x="0" y="0"/>
            <a:ext cx="12192000" cy="6858000"/>
          </a:xfrm>
          <a:prstGeom prst="rect">
            <a:avLst/>
          </a:prstGeom>
          <a:solidFill>
            <a:srgbClr val="5C4555"/>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Calibri"/>
              <a:ea typeface="Calibri"/>
              <a:cs typeface="Calibri"/>
              <a:sym typeface="Calibri"/>
            </a:endParaRPr>
          </a:p>
        </p:txBody>
      </p:sp>
      <p:sp>
        <p:nvSpPr>
          <p:cNvPr id="499" name="Google Shape;499;p48"/>
          <p:cNvSpPr txBox="1"/>
          <p:nvPr>
            <p:ph type="title"/>
          </p:nvPr>
        </p:nvSpPr>
        <p:spPr>
          <a:xfrm>
            <a:off x="9093496" y="618681"/>
            <a:ext cx="2613900" cy="4794600"/>
          </a:xfrm>
          <a:prstGeom prst="rect">
            <a:avLst/>
          </a:prstGeom>
          <a:noFill/>
          <a:ln>
            <a:noFill/>
          </a:ln>
        </p:spPr>
        <p:txBody>
          <a:bodyPr anchorCtr="0" anchor="ctr" bIns="45700" lIns="91425" spcFirstLastPara="1" rIns="91425" wrap="square" tIns="45700">
            <a:normAutofit/>
          </a:bodyPr>
          <a:lstStyle/>
          <a:p>
            <a:pPr indent="0" lvl="0" marL="0" rtl="0" algn="l">
              <a:lnSpc>
                <a:spcPct val="90000"/>
              </a:lnSpc>
              <a:spcBef>
                <a:spcPts val="0"/>
              </a:spcBef>
              <a:spcAft>
                <a:spcPts val="0"/>
              </a:spcAft>
              <a:buClr>
                <a:schemeClr val="dk1"/>
              </a:buClr>
              <a:buSzPts val="3600"/>
              <a:buFont typeface="Calibri"/>
              <a:buNone/>
            </a:pPr>
            <a:r>
              <a:t/>
            </a:r>
            <a:endParaRPr sz="3600">
              <a:solidFill>
                <a:srgbClr val="FFFFFF"/>
              </a:solidFill>
            </a:endParaRPr>
          </a:p>
        </p:txBody>
      </p:sp>
      <p:sp>
        <p:nvSpPr>
          <p:cNvPr id="500" name="Google Shape;500;p48"/>
          <p:cNvSpPr/>
          <p:nvPr/>
        </p:nvSpPr>
        <p:spPr>
          <a:xfrm>
            <a:off x="493354" y="484632"/>
            <a:ext cx="8129100" cy="5724000"/>
          </a:xfrm>
          <a:prstGeom prst="roundRect">
            <a:avLst>
              <a:gd fmla="val 0" name="adj"/>
            </a:avLst>
          </a:prstGeom>
          <a:solidFill>
            <a:srgbClr val="FFFFFF"/>
          </a:solidFill>
          <a:ln cap="flat" cmpd="sng" w="9525">
            <a:solidFill>
              <a:srgbClr val="C8CACA"/>
            </a:solidFill>
            <a:prstDash val="solid"/>
            <a:miter lim="800000"/>
            <a:headEnd len="sm" w="sm" type="none"/>
            <a:tailEnd len="sm" w="sm" type="none"/>
          </a:ln>
          <a:effectLst>
            <a:outerShdw blurRad="57150" rotWithShape="0" algn="t" dir="5400000" dist="19050">
              <a:srgbClr val="000000">
                <a:alpha val="62750"/>
              </a:srgbClr>
            </a:outerShdw>
          </a:effectLst>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Calibri"/>
              <a:ea typeface="Calibri"/>
              <a:cs typeface="Calibri"/>
              <a:sym typeface="Calibri"/>
            </a:endParaRPr>
          </a:p>
        </p:txBody>
      </p:sp>
      <p:pic>
        <p:nvPicPr>
          <p:cNvPr id="501" name="Google Shape;501;p48"/>
          <p:cNvPicPr preferRelativeResize="0"/>
          <p:nvPr>
            <p:ph idx="1" type="body"/>
          </p:nvPr>
        </p:nvPicPr>
        <p:blipFill rotWithShape="1">
          <a:blip r:embed="rId3">
            <a:alphaModFix/>
          </a:blip>
          <a:srcRect b="556" l="0" r="0" t="0"/>
          <a:stretch/>
        </p:blipFill>
        <p:spPr>
          <a:xfrm>
            <a:off x="976251" y="942538"/>
            <a:ext cx="7163100" cy="4808400"/>
          </a:xfrm>
          <a:prstGeom prst="rect">
            <a:avLst/>
          </a:prstGeom>
          <a:noFill/>
          <a:ln>
            <a:noFill/>
          </a:ln>
        </p:spPr>
      </p:pic>
    </p:spTree>
  </p:cSld>
  <p:clrMapOvr>
    <a:masterClrMapping/>
  </p:clrMapOvr>
</p:sld>
</file>

<file path=ppt/slides/slide35.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chemeClr val="lt1"/>
        </a:solidFill>
      </p:bgPr>
    </p:bg>
    <p:spTree>
      <p:nvGrpSpPr>
        <p:cNvPr id="506" name="Shape 506"/>
        <p:cNvGrpSpPr/>
        <p:nvPr/>
      </p:nvGrpSpPr>
      <p:grpSpPr>
        <a:xfrm>
          <a:off x="0" y="0"/>
          <a:ext cx="0" cy="0"/>
          <a:chOff x="0" y="0"/>
          <a:chExt cx="0" cy="0"/>
        </a:xfrm>
      </p:grpSpPr>
      <p:sp>
        <p:nvSpPr>
          <p:cNvPr id="507" name="Google Shape;507;p49"/>
          <p:cNvSpPr/>
          <p:nvPr/>
        </p:nvSpPr>
        <p:spPr>
          <a:xfrm>
            <a:off x="2" y="0"/>
            <a:ext cx="12192000" cy="6858000"/>
          </a:xfrm>
          <a:prstGeom prst="rect">
            <a:avLst/>
          </a:prstGeom>
          <a:solidFill>
            <a:schemeClr val="dk1"/>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Calibri"/>
              <a:ea typeface="Calibri"/>
              <a:cs typeface="Calibri"/>
              <a:sym typeface="Calibri"/>
            </a:endParaRPr>
          </a:p>
        </p:txBody>
      </p:sp>
      <p:sp>
        <p:nvSpPr>
          <p:cNvPr id="508" name="Google Shape;508;p49"/>
          <p:cNvSpPr/>
          <p:nvPr/>
        </p:nvSpPr>
        <p:spPr>
          <a:xfrm>
            <a:off x="0" y="0"/>
            <a:ext cx="9272922" cy="6858000"/>
          </a:xfrm>
          <a:custGeom>
            <a:rect b="b" l="l" r="r" t="t"/>
            <a:pathLst>
              <a:path extrusionOk="0" h="6858000" w="9272922">
                <a:moveTo>
                  <a:pt x="0" y="0"/>
                </a:moveTo>
                <a:lnTo>
                  <a:pt x="1733417" y="0"/>
                </a:lnTo>
                <a:lnTo>
                  <a:pt x="3307976" y="0"/>
                </a:lnTo>
                <a:lnTo>
                  <a:pt x="8126249" y="0"/>
                </a:lnTo>
                <a:lnTo>
                  <a:pt x="8138896" y="31774"/>
                </a:lnTo>
                <a:cubicBezTo>
                  <a:pt x="9193904" y="2682457"/>
                  <a:pt x="9193904" y="2682457"/>
                  <a:pt x="9193904" y="2682457"/>
                </a:cubicBezTo>
                <a:cubicBezTo>
                  <a:pt x="9299262" y="2988100"/>
                  <a:pt x="9299262" y="3446565"/>
                  <a:pt x="9193904" y="3752208"/>
                </a:cubicBezTo>
                <a:cubicBezTo>
                  <a:pt x="8709916" y="4968215"/>
                  <a:pt x="8331802" y="5918220"/>
                  <a:pt x="8036400" y="6660411"/>
                </a:cubicBezTo>
                <a:lnTo>
                  <a:pt x="7957938" y="6857542"/>
                </a:lnTo>
                <a:lnTo>
                  <a:pt x="3307976" y="6857542"/>
                </a:lnTo>
                <a:lnTo>
                  <a:pt x="3307976" y="6858000"/>
                </a:lnTo>
                <a:lnTo>
                  <a:pt x="0" y="6858000"/>
                </a:lnTo>
                <a:close/>
              </a:path>
            </a:pathLst>
          </a:custGeom>
          <a:solidFill>
            <a:schemeClr val="lt1"/>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Calibri"/>
              <a:ea typeface="Calibri"/>
              <a:cs typeface="Calibri"/>
              <a:sym typeface="Calibri"/>
            </a:endParaRPr>
          </a:p>
        </p:txBody>
      </p:sp>
      <p:pic>
        <p:nvPicPr>
          <p:cNvPr id="509" name="Google Shape;509;p49"/>
          <p:cNvPicPr preferRelativeResize="0"/>
          <p:nvPr/>
        </p:nvPicPr>
        <p:blipFill rotWithShape="1">
          <a:blip r:embed="rId3">
            <a:alphaModFix/>
          </a:blip>
          <a:srcRect b="0" l="0" r="0" t="0"/>
          <a:stretch/>
        </p:blipFill>
        <p:spPr>
          <a:xfrm>
            <a:off x="643467" y="1057019"/>
            <a:ext cx="7047922" cy="4739728"/>
          </a:xfrm>
          <a:prstGeom prst="rect">
            <a:avLst/>
          </a:prstGeom>
          <a:noFill/>
          <a:ln>
            <a:noFill/>
          </a:ln>
        </p:spPr>
      </p:pic>
      <p:grpSp>
        <p:nvGrpSpPr>
          <p:cNvPr id="510" name="Google Shape;510;p49"/>
          <p:cNvGrpSpPr/>
          <p:nvPr/>
        </p:nvGrpSpPr>
        <p:grpSpPr>
          <a:xfrm>
            <a:off x="9160561" y="1075188"/>
            <a:ext cx="1562266" cy="1172974"/>
            <a:chOff x="9160561" y="1075188"/>
            <a:chExt cx="1562266" cy="1172974"/>
          </a:xfrm>
        </p:grpSpPr>
        <p:sp>
          <p:nvSpPr>
            <p:cNvPr id="511" name="Google Shape;511;p49"/>
            <p:cNvSpPr/>
            <p:nvPr/>
          </p:nvSpPr>
          <p:spPr>
            <a:xfrm>
              <a:off x="9160561" y="1423846"/>
              <a:ext cx="935037" cy="824316"/>
            </a:xfrm>
            <a:custGeom>
              <a:rect b="b" l="l" r="r" t="t"/>
              <a:pathLst>
                <a:path extrusionOk="0" h="692" w="785">
                  <a:moveTo>
                    <a:pt x="225" y="692"/>
                  </a:moveTo>
                  <a:cubicBezTo>
                    <a:pt x="207" y="692"/>
                    <a:pt x="185" y="680"/>
                    <a:pt x="177" y="665"/>
                  </a:cubicBezTo>
                  <a:cubicBezTo>
                    <a:pt x="9" y="374"/>
                    <a:pt x="9" y="374"/>
                    <a:pt x="9" y="374"/>
                  </a:cubicBezTo>
                  <a:cubicBezTo>
                    <a:pt x="0" y="358"/>
                    <a:pt x="0" y="334"/>
                    <a:pt x="9" y="318"/>
                  </a:cubicBezTo>
                  <a:cubicBezTo>
                    <a:pt x="177" y="27"/>
                    <a:pt x="177" y="27"/>
                    <a:pt x="177" y="27"/>
                  </a:cubicBezTo>
                  <a:cubicBezTo>
                    <a:pt x="185" y="12"/>
                    <a:pt x="207" y="0"/>
                    <a:pt x="225" y="0"/>
                  </a:cubicBezTo>
                  <a:cubicBezTo>
                    <a:pt x="561" y="0"/>
                    <a:pt x="561" y="0"/>
                    <a:pt x="561" y="0"/>
                  </a:cubicBezTo>
                  <a:cubicBezTo>
                    <a:pt x="578" y="0"/>
                    <a:pt x="600" y="12"/>
                    <a:pt x="609" y="27"/>
                  </a:cubicBezTo>
                  <a:cubicBezTo>
                    <a:pt x="777" y="318"/>
                    <a:pt x="777" y="318"/>
                    <a:pt x="777" y="318"/>
                  </a:cubicBezTo>
                  <a:cubicBezTo>
                    <a:pt x="785" y="334"/>
                    <a:pt x="785" y="358"/>
                    <a:pt x="777" y="374"/>
                  </a:cubicBezTo>
                  <a:cubicBezTo>
                    <a:pt x="609" y="665"/>
                    <a:pt x="609" y="665"/>
                    <a:pt x="609" y="665"/>
                  </a:cubicBezTo>
                  <a:cubicBezTo>
                    <a:pt x="600" y="680"/>
                    <a:pt x="578" y="692"/>
                    <a:pt x="561" y="692"/>
                  </a:cubicBezTo>
                  <a:lnTo>
                    <a:pt x="225" y="692"/>
                  </a:lnTo>
                  <a:close/>
                </a:path>
              </a:pathLst>
            </a:custGeom>
            <a:noFill/>
            <a:ln cap="flat" cmpd="sng" w="28575">
              <a:solidFill>
                <a:schemeClr val="lt1"/>
              </a:solidFill>
              <a:prstDash val="solid"/>
              <a:round/>
              <a:headEnd len="sm" w="sm" type="none"/>
              <a:tailEnd len="sm" w="sm" type="none"/>
            </a:ln>
          </p:spPr>
          <p:txBody>
            <a:bodyPr anchorCtr="0" anchor="t" bIns="45700" lIns="91425" spcFirstLastPara="1" rIns="91425" wrap="square" tIns="45700">
              <a:noAutofit/>
            </a:bodyPr>
            <a:lstStyle/>
            <a:p>
              <a:pPr indent="0" lvl="0" marL="0" marR="0" rtl="0" algn="l">
                <a:spcBef>
                  <a:spcPts val="0"/>
                </a:spcBef>
                <a:spcAft>
                  <a:spcPts val="0"/>
                </a:spcAft>
                <a:buNone/>
              </a:pPr>
              <a:r>
                <a:t/>
              </a:r>
              <a:endParaRPr sz="1800">
                <a:solidFill>
                  <a:schemeClr val="dk1"/>
                </a:solidFill>
                <a:latin typeface="Calibri"/>
                <a:ea typeface="Calibri"/>
                <a:cs typeface="Calibri"/>
                <a:sym typeface="Calibri"/>
              </a:endParaRPr>
            </a:p>
          </p:txBody>
        </p:sp>
        <p:sp>
          <p:nvSpPr>
            <p:cNvPr id="512" name="Google Shape;512;p49"/>
            <p:cNvSpPr/>
            <p:nvPr/>
          </p:nvSpPr>
          <p:spPr>
            <a:xfrm>
              <a:off x="9960661" y="1075188"/>
              <a:ext cx="762166" cy="671915"/>
            </a:xfrm>
            <a:custGeom>
              <a:rect b="b" l="l" r="r" t="t"/>
              <a:pathLst>
                <a:path extrusionOk="0" h="692" w="785">
                  <a:moveTo>
                    <a:pt x="225" y="692"/>
                  </a:moveTo>
                  <a:cubicBezTo>
                    <a:pt x="207" y="692"/>
                    <a:pt x="185" y="680"/>
                    <a:pt x="177" y="665"/>
                  </a:cubicBezTo>
                  <a:cubicBezTo>
                    <a:pt x="9" y="374"/>
                    <a:pt x="9" y="374"/>
                    <a:pt x="9" y="374"/>
                  </a:cubicBezTo>
                  <a:cubicBezTo>
                    <a:pt x="0" y="358"/>
                    <a:pt x="0" y="334"/>
                    <a:pt x="9" y="318"/>
                  </a:cubicBezTo>
                  <a:cubicBezTo>
                    <a:pt x="177" y="27"/>
                    <a:pt x="177" y="27"/>
                    <a:pt x="177" y="27"/>
                  </a:cubicBezTo>
                  <a:cubicBezTo>
                    <a:pt x="185" y="12"/>
                    <a:pt x="207" y="0"/>
                    <a:pt x="225" y="0"/>
                  </a:cubicBezTo>
                  <a:cubicBezTo>
                    <a:pt x="561" y="0"/>
                    <a:pt x="561" y="0"/>
                    <a:pt x="561" y="0"/>
                  </a:cubicBezTo>
                  <a:cubicBezTo>
                    <a:pt x="578" y="0"/>
                    <a:pt x="600" y="12"/>
                    <a:pt x="609" y="27"/>
                  </a:cubicBezTo>
                  <a:cubicBezTo>
                    <a:pt x="777" y="318"/>
                    <a:pt x="777" y="318"/>
                    <a:pt x="777" y="318"/>
                  </a:cubicBezTo>
                  <a:cubicBezTo>
                    <a:pt x="785" y="334"/>
                    <a:pt x="785" y="358"/>
                    <a:pt x="777" y="374"/>
                  </a:cubicBezTo>
                  <a:cubicBezTo>
                    <a:pt x="609" y="665"/>
                    <a:pt x="609" y="665"/>
                    <a:pt x="609" y="665"/>
                  </a:cubicBezTo>
                  <a:cubicBezTo>
                    <a:pt x="600" y="680"/>
                    <a:pt x="578" y="692"/>
                    <a:pt x="561" y="692"/>
                  </a:cubicBezTo>
                  <a:lnTo>
                    <a:pt x="225" y="692"/>
                  </a:lnTo>
                  <a:close/>
                </a:path>
              </a:pathLst>
            </a:custGeom>
            <a:noFill/>
            <a:ln cap="flat" cmpd="sng" w="28575">
              <a:solidFill>
                <a:schemeClr val="lt1"/>
              </a:solidFill>
              <a:prstDash val="solid"/>
              <a:round/>
              <a:headEnd len="sm" w="sm" type="none"/>
              <a:tailEnd len="sm" w="sm" type="none"/>
            </a:ln>
          </p:spPr>
          <p:txBody>
            <a:bodyPr anchorCtr="0" anchor="t" bIns="45700" lIns="91425" spcFirstLastPara="1" rIns="91425" wrap="square" tIns="45700">
              <a:noAutofit/>
            </a:bodyPr>
            <a:lstStyle/>
            <a:p>
              <a:pPr indent="0" lvl="0" marL="0" marR="0" rtl="0" algn="l">
                <a:spcBef>
                  <a:spcPts val="0"/>
                </a:spcBef>
                <a:spcAft>
                  <a:spcPts val="0"/>
                </a:spcAft>
                <a:buNone/>
              </a:pPr>
              <a:r>
                <a:t/>
              </a:r>
              <a:endParaRPr sz="1800">
                <a:solidFill>
                  <a:schemeClr val="dk1"/>
                </a:solidFill>
                <a:latin typeface="Calibri"/>
                <a:ea typeface="Calibri"/>
                <a:cs typeface="Calibri"/>
                <a:sym typeface="Calibri"/>
              </a:endParaRPr>
            </a:p>
          </p:txBody>
        </p:sp>
      </p:grpSp>
    </p:spTree>
  </p:cSld>
  <p:clrMapOvr>
    <a:masterClrMapping/>
  </p:clrMapOvr>
</p:sld>
</file>

<file path=ppt/slides/slide36.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chemeClr val="lt1"/>
        </a:solidFill>
      </p:bgPr>
    </p:bg>
    <p:spTree>
      <p:nvGrpSpPr>
        <p:cNvPr id="517" name="Shape 517"/>
        <p:cNvGrpSpPr/>
        <p:nvPr/>
      </p:nvGrpSpPr>
      <p:grpSpPr>
        <a:xfrm>
          <a:off x="0" y="0"/>
          <a:ext cx="0" cy="0"/>
          <a:chOff x="0" y="0"/>
          <a:chExt cx="0" cy="0"/>
        </a:xfrm>
      </p:grpSpPr>
      <p:sp>
        <p:nvSpPr>
          <p:cNvPr id="518" name="Google Shape;518;p50"/>
          <p:cNvSpPr/>
          <p:nvPr/>
        </p:nvSpPr>
        <p:spPr>
          <a:xfrm>
            <a:off x="0" y="0"/>
            <a:ext cx="12192000" cy="6857400"/>
          </a:xfrm>
          <a:prstGeom prst="rect">
            <a:avLst/>
          </a:prstGeom>
          <a:solidFill>
            <a:schemeClr val="lt1"/>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Calibri"/>
              <a:ea typeface="Calibri"/>
              <a:cs typeface="Calibri"/>
              <a:sym typeface="Calibri"/>
            </a:endParaRPr>
          </a:p>
        </p:txBody>
      </p:sp>
      <p:sp>
        <p:nvSpPr>
          <p:cNvPr id="519" name="Google Shape;519;p50"/>
          <p:cNvSpPr/>
          <p:nvPr/>
        </p:nvSpPr>
        <p:spPr>
          <a:xfrm>
            <a:off x="0" y="1"/>
            <a:ext cx="12192000" cy="5187000"/>
          </a:xfrm>
          <a:prstGeom prst="rect">
            <a:avLst/>
          </a:prstGeom>
          <a:solidFill>
            <a:schemeClr val="accent4"/>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Calibri"/>
              <a:ea typeface="Calibri"/>
              <a:cs typeface="Calibri"/>
              <a:sym typeface="Calibri"/>
            </a:endParaRPr>
          </a:p>
        </p:txBody>
      </p:sp>
      <p:sp>
        <p:nvSpPr>
          <p:cNvPr id="520" name="Google Shape;520;p50"/>
          <p:cNvSpPr/>
          <p:nvPr/>
        </p:nvSpPr>
        <p:spPr>
          <a:xfrm>
            <a:off x="596464" y="551961"/>
            <a:ext cx="10999200" cy="5400000"/>
          </a:xfrm>
          <a:prstGeom prst="rect">
            <a:avLst/>
          </a:prstGeom>
          <a:solidFill>
            <a:schemeClr val="lt1"/>
          </a:solidFill>
          <a:ln>
            <a:noFill/>
          </a:ln>
          <a:effectLst>
            <a:outerShdw blurRad="139700" rotWithShape="0" algn="t" dir="5400000" dist="127000">
              <a:srgbClr val="000000">
                <a:alpha val="14900"/>
              </a:srgbClr>
            </a:outerShdw>
          </a:effectLst>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Calibri"/>
              <a:ea typeface="Calibri"/>
              <a:cs typeface="Calibri"/>
              <a:sym typeface="Calibri"/>
            </a:endParaRPr>
          </a:p>
        </p:txBody>
      </p:sp>
      <p:pic>
        <p:nvPicPr>
          <p:cNvPr id="521" name="Google Shape;521;p50"/>
          <p:cNvPicPr preferRelativeResize="0"/>
          <p:nvPr/>
        </p:nvPicPr>
        <p:blipFill rotWithShape="1">
          <a:blip r:embed="rId3">
            <a:alphaModFix/>
          </a:blip>
          <a:srcRect b="14465" l="0" r="0" t="14628"/>
          <a:stretch/>
        </p:blipFill>
        <p:spPr>
          <a:xfrm>
            <a:off x="838200" y="754150"/>
            <a:ext cx="10515601" cy="5575625"/>
          </a:xfrm>
          <a:prstGeom prst="rect">
            <a:avLst/>
          </a:prstGeom>
          <a:noFill/>
          <a:ln>
            <a:noFill/>
          </a:ln>
        </p:spPr>
      </p:pic>
      <p:cxnSp>
        <p:nvCxnSpPr>
          <p:cNvPr id="522" name="Google Shape;522;p50"/>
          <p:cNvCxnSpPr/>
          <p:nvPr/>
        </p:nvCxnSpPr>
        <p:spPr>
          <a:xfrm rot="10800000">
            <a:off x="596596" y="6329769"/>
            <a:ext cx="11000100" cy="0"/>
          </a:xfrm>
          <a:prstGeom prst="straightConnector1">
            <a:avLst/>
          </a:prstGeom>
          <a:noFill/>
          <a:ln cap="flat" cmpd="sng" w="152400">
            <a:solidFill>
              <a:schemeClr val="accent4"/>
            </a:solidFill>
            <a:prstDash val="solid"/>
            <a:miter lim="800000"/>
            <a:headEnd len="sm" w="sm" type="none"/>
            <a:tailEnd len="sm" w="sm" type="none"/>
          </a:ln>
        </p:spPr>
      </p:cxnSp>
    </p:spTree>
  </p:cSld>
  <p:clrMapOvr>
    <a:masterClrMapping/>
  </p:clrMapOvr>
</p:sld>
</file>

<file path=ppt/slides/slide37.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chemeClr val="lt1"/>
        </a:solidFill>
      </p:bgPr>
    </p:bg>
    <p:spTree>
      <p:nvGrpSpPr>
        <p:cNvPr id="527" name="Shape 527"/>
        <p:cNvGrpSpPr/>
        <p:nvPr/>
      </p:nvGrpSpPr>
      <p:grpSpPr>
        <a:xfrm>
          <a:off x="0" y="0"/>
          <a:ext cx="0" cy="0"/>
          <a:chOff x="0" y="0"/>
          <a:chExt cx="0" cy="0"/>
        </a:xfrm>
      </p:grpSpPr>
      <p:sp>
        <p:nvSpPr>
          <p:cNvPr id="528" name="Google Shape;528;p51"/>
          <p:cNvSpPr/>
          <p:nvPr/>
        </p:nvSpPr>
        <p:spPr>
          <a:xfrm>
            <a:off x="0" y="0"/>
            <a:ext cx="12192000" cy="6858000"/>
          </a:xfrm>
          <a:prstGeom prst="rect">
            <a:avLst/>
          </a:prstGeom>
          <a:solidFill>
            <a:schemeClr val="lt1"/>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Calibri"/>
              <a:ea typeface="Calibri"/>
              <a:cs typeface="Calibri"/>
              <a:sym typeface="Calibri"/>
            </a:endParaRPr>
          </a:p>
        </p:txBody>
      </p:sp>
      <p:sp>
        <p:nvSpPr>
          <p:cNvPr id="529" name="Google Shape;529;p51"/>
          <p:cNvSpPr/>
          <p:nvPr/>
        </p:nvSpPr>
        <p:spPr>
          <a:xfrm flipH="1" rot="-2700000">
            <a:off x="-376753" y="-253423"/>
            <a:ext cx="1828654" cy="1377755"/>
          </a:xfrm>
          <a:custGeom>
            <a:rect b="b" l="l" r="r" t="t"/>
            <a:pathLst>
              <a:path extrusionOk="0" h="1376989" w="1827638">
                <a:moveTo>
                  <a:pt x="0" y="987379"/>
                </a:moveTo>
                <a:lnTo>
                  <a:pt x="987379" y="0"/>
                </a:lnTo>
                <a:lnTo>
                  <a:pt x="1827638" y="840260"/>
                </a:lnTo>
                <a:lnTo>
                  <a:pt x="1827638" y="1376989"/>
                </a:lnTo>
                <a:lnTo>
                  <a:pt x="0" y="1376989"/>
                </a:lnTo>
                <a:close/>
              </a:path>
            </a:pathLst>
          </a:custGeom>
          <a:solidFill>
            <a:schemeClr val="accent1">
              <a:alpha val="29800"/>
            </a:schemeClr>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Calibri"/>
              <a:ea typeface="Calibri"/>
              <a:cs typeface="Calibri"/>
              <a:sym typeface="Calibri"/>
            </a:endParaRPr>
          </a:p>
        </p:txBody>
      </p:sp>
      <p:sp>
        <p:nvSpPr>
          <p:cNvPr id="530" name="Google Shape;530;p51"/>
          <p:cNvSpPr/>
          <p:nvPr/>
        </p:nvSpPr>
        <p:spPr>
          <a:xfrm flipH="1" rot="-2700000">
            <a:off x="891672" y="422133"/>
            <a:ext cx="645306" cy="645306"/>
          </a:xfrm>
          <a:prstGeom prst="rect">
            <a:avLst/>
          </a:prstGeom>
          <a:solidFill>
            <a:schemeClr val="accent1">
              <a:alpha val="29800"/>
            </a:schemeClr>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Calibri"/>
              <a:ea typeface="Calibri"/>
              <a:cs typeface="Calibri"/>
              <a:sym typeface="Calibri"/>
            </a:endParaRPr>
          </a:p>
        </p:txBody>
      </p:sp>
      <p:sp>
        <p:nvSpPr>
          <p:cNvPr id="531" name="Google Shape;531;p51"/>
          <p:cNvSpPr/>
          <p:nvPr/>
        </p:nvSpPr>
        <p:spPr>
          <a:xfrm flipH="1" rot="-2700000">
            <a:off x="10043564" y="655106"/>
            <a:ext cx="687308" cy="687308"/>
          </a:xfrm>
          <a:prstGeom prst="rect">
            <a:avLst/>
          </a:prstGeom>
          <a:solidFill>
            <a:schemeClr val="accent4">
              <a:alpha val="29800"/>
            </a:schemeClr>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Calibri"/>
              <a:ea typeface="Calibri"/>
              <a:cs typeface="Calibri"/>
              <a:sym typeface="Calibri"/>
            </a:endParaRPr>
          </a:p>
        </p:txBody>
      </p:sp>
      <p:sp>
        <p:nvSpPr>
          <p:cNvPr id="532" name="Google Shape;532;p51"/>
          <p:cNvSpPr/>
          <p:nvPr/>
        </p:nvSpPr>
        <p:spPr>
          <a:xfrm flipH="1" rot="10800000">
            <a:off x="9356643" y="0"/>
            <a:ext cx="2835357" cy="1480837"/>
          </a:xfrm>
          <a:custGeom>
            <a:rect b="b" l="l" r="r" t="t"/>
            <a:pathLst>
              <a:path extrusionOk="0" h="1480837" w="2835357">
                <a:moveTo>
                  <a:pt x="2835357" y="1480837"/>
                </a:moveTo>
                <a:lnTo>
                  <a:pt x="0" y="1480837"/>
                </a:lnTo>
                <a:lnTo>
                  <a:pt x="1552727" y="0"/>
                </a:lnTo>
                <a:lnTo>
                  <a:pt x="2835357" y="1223245"/>
                </a:lnTo>
                <a:close/>
              </a:path>
            </a:pathLst>
          </a:custGeom>
          <a:solidFill>
            <a:schemeClr val="accent4">
              <a:alpha val="29800"/>
            </a:schemeClr>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Calibri"/>
              <a:ea typeface="Calibri"/>
              <a:cs typeface="Calibri"/>
              <a:sym typeface="Calibri"/>
            </a:endParaRPr>
          </a:p>
        </p:txBody>
      </p:sp>
      <p:sp>
        <p:nvSpPr>
          <p:cNvPr id="533" name="Google Shape;533;p51"/>
          <p:cNvSpPr/>
          <p:nvPr/>
        </p:nvSpPr>
        <p:spPr>
          <a:xfrm flipH="1">
            <a:off x="7976257" y="6115501"/>
            <a:ext cx="1494600" cy="742500"/>
          </a:xfrm>
          <a:prstGeom prst="triangle">
            <a:avLst>
              <a:gd fmla="val 50000" name="adj"/>
            </a:avLst>
          </a:prstGeom>
          <a:solidFill>
            <a:schemeClr val="accent1">
              <a:alpha val="29800"/>
            </a:schemeClr>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Calibri"/>
              <a:ea typeface="Calibri"/>
              <a:cs typeface="Calibri"/>
              <a:sym typeface="Calibri"/>
            </a:endParaRPr>
          </a:p>
        </p:txBody>
      </p:sp>
      <p:pic>
        <p:nvPicPr>
          <p:cNvPr id="534" name="Google Shape;534;p51"/>
          <p:cNvPicPr preferRelativeResize="0"/>
          <p:nvPr/>
        </p:nvPicPr>
        <p:blipFill rotWithShape="1">
          <a:blip r:embed="rId3">
            <a:alphaModFix/>
          </a:blip>
          <a:srcRect b="0" l="0" r="0" t="0"/>
          <a:stretch/>
        </p:blipFill>
        <p:spPr>
          <a:xfrm>
            <a:off x="1907229" y="643467"/>
            <a:ext cx="8377540" cy="5571064"/>
          </a:xfrm>
          <a:prstGeom prst="rect">
            <a:avLst/>
          </a:prstGeom>
          <a:noFill/>
          <a:ln>
            <a:noFill/>
          </a:ln>
        </p:spPr>
      </p:pic>
      <p:sp>
        <p:nvSpPr>
          <p:cNvPr id="535" name="Google Shape;535;p51"/>
          <p:cNvSpPr/>
          <p:nvPr/>
        </p:nvSpPr>
        <p:spPr>
          <a:xfrm flipH="1">
            <a:off x="7604183" y="6453143"/>
            <a:ext cx="814800" cy="405000"/>
          </a:xfrm>
          <a:prstGeom prst="triangle">
            <a:avLst>
              <a:gd fmla="val 50000" name="adj"/>
            </a:avLst>
          </a:prstGeom>
          <a:solidFill>
            <a:schemeClr val="accent1">
              <a:alpha val="29800"/>
            </a:schemeClr>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Calibri"/>
              <a:ea typeface="Calibri"/>
              <a:cs typeface="Calibri"/>
              <a:sym typeface="Calibri"/>
            </a:endParaRPr>
          </a:p>
        </p:txBody>
      </p:sp>
    </p:spTree>
  </p:cSld>
  <p:clrMapOvr>
    <a:masterClrMapping/>
  </p:clrMapOvr>
</p:sld>
</file>

<file path=ppt/slides/slide38.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chemeClr val="lt1"/>
        </a:solidFill>
      </p:bgPr>
    </p:bg>
    <p:spTree>
      <p:nvGrpSpPr>
        <p:cNvPr id="540" name="Shape 540"/>
        <p:cNvGrpSpPr/>
        <p:nvPr/>
      </p:nvGrpSpPr>
      <p:grpSpPr>
        <a:xfrm>
          <a:off x="0" y="0"/>
          <a:ext cx="0" cy="0"/>
          <a:chOff x="0" y="0"/>
          <a:chExt cx="0" cy="0"/>
        </a:xfrm>
      </p:grpSpPr>
      <p:sp>
        <p:nvSpPr>
          <p:cNvPr id="541" name="Google Shape;541;p52"/>
          <p:cNvSpPr/>
          <p:nvPr/>
        </p:nvSpPr>
        <p:spPr>
          <a:xfrm>
            <a:off x="0" y="0"/>
            <a:ext cx="12192000" cy="6858000"/>
          </a:xfrm>
          <a:prstGeom prst="rect">
            <a:avLst/>
          </a:prstGeom>
          <a:solidFill>
            <a:schemeClr val="dk1">
              <a:alpha val="21960"/>
            </a:schemeClr>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Calibri"/>
              <a:ea typeface="Calibri"/>
              <a:cs typeface="Calibri"/>
              <a:sym typeface="Calibri"/>
            </a:endParaRPr>
          </a:p>
        </p:txBody>
      </p:sp>
      <p:pic>
        <p:nvPicPr>
          <p:cNvPr id="542" name="Google Shape;542;p52"/>
          <p:cNvPicPr preferRelativeResize="0"/>
          <p:nvPr/>
        </p:nvPicPr>
        <p:blipFill rotWithShape="1">
          <a:blip r:embed="rId3">
            <a:alphaModFix/>
          </a:blip>
          <a:srcRect b="13770" l="0" r="0" t="9980"/>
          <a:stretch/>
        </p:blipFill>
        <p:spPr>
          <a:xfrm>
            <a:off x="643467" y="643467"/>
            <a:ext cx="10905065" cy="5571066"/>
          </a:xfrm>
          <a:prstGeom prst="rect">
            <a:avLst/>
          </a:prstGeom>
          <a:noFill/>
          <a:ln cap="flat" cmpd="sng" w="190500">
            <a:solidFill>
              <a:srgbClr val="FFFFFF"/>
            </a:solidFill>
            <a:prstDash val="solid"/>
            <a:miter lim="800000"/>
            <a:headEnd len="sm" w="sm" type="none"/>
            <a:tailEnd len="sm" w="sm" type="none"/>
          </a:ln>
          <a:effectLst>
            <a:outerShdw blurRad="76200" rotWithShape="0" algn="t" dir="5400000" dist="19050">
              <a:srgbClr val="000000">
                <a:alpha val="54900"/>
              </a:srgbClr>
            </a:outerShdw>
          </a:effectLst>
        </p:spPr>
      </p:pic>
    </p:spTree>
  </p:cSld>
  <p:clrMapOvr>
    <a:masterClrMapping/>
  </p:clrMapOvr>
</p:sld>
</file>

<file path=ppt/theme/theme1.xml><?xml version="1.0" encoding="utf-8"?>
<a:theme xmlns:a="http://schemas.openxmlformats.org/drawingml/2006/main" xmlns:r="http://schemas.openxmlformats.org/officeDocument/2006/relationships">
  <a:themeElements>
    <a:clrScheme name="Default">
      <a:dk1>
        <a:srgbClr val="000000"/>
      </a:dk1>
      <a:lt1>
        <a:srgbClr val="FFFFFF"/>
      </a:lt1>
      <a:dk2>
        <a:srgbClr val="158158"/>
      </a:dk2>
      <a:lt2>
        <a:srgbClr val="F3F3F3"/>
      </a:lt2>
      <a:accent1>
        <a:srgbClr val="058DC7"/>
      </a:accent1>
      <a:accent2>
        <a:srgbClr val="50B432"/>
      </a:accent2>
      <a:accent3>
        <a:srgbClr val="ED561B"/>
      </a:accent3>
      <a:accent4>
        <a:srgbClr val="EDEF00"/>
      </a:accent4>
      <a:accent5>
        <a:srgbClr val="24CBE5"/>
      </a:accent5>
      <a:accent6>
        <a:srgbClr val="64E572"/>
      </a:accent6>
      <a:hlink>
        <a:srgbClr val="2200CC"/>
      </a:hlink>
      <a:folHlink>
        <a:srgbClr val="551A8B"/>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theme>
</file>

<file path=ppt/theme/theme2.xml><?xml version="1.0" encoding="utf-8"?>
<a:theme xmlns:a="http://schemas.openxmlformats.org/drawingml/2006/main" xmlns:r="http://schemas.openxmlformats.org/officeDocument/2006/relationships" name="Wood Type">
  <a:themeElements>
    <a:clrScheme name="Wood Type">
      <a:dk1>
        <a:srgbClr val="000000"/>
      </a:dk1>
      <a:lt1>
        <a:srgbClr val="FFFFFF"/>
      </a:lt1>
      <a:dk2>
        <a:srgbClr val="696464"/>
      </a:dk2>
      <a:lt2>
        <a:srgbClr val="E9E5DC"/>
      </a:lt2>
      <a:accent1>
        <a:srgbClr val="D34817"/>
      </a:accent1>
      <a:accent2>
        <a:srgbClr val="9B2D1F"/>
      </a:accent2>
      <a:accent3>
        <a:srgbClr val="A28E6A"/>
      </a:accent3>
      <a:accent4>
        <a:srgbClr val="956251"/>
      </a:accent4>
      <a:accent5>
        <a:srgbClr val="918485"/>
      </a:accent5>
      <a:accent6>
        <a:srgbClr val="855D5D"/>
      </a:accent6>
      <a:hlink>
        <a:srgbClr val="CC9900"/>
      </a:hlink>
      <a:folHlink>
        <a:srgbClr val="96A9A9"/>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theme>
</file>

<file path=ppt/theme/theme3.xml><?xml version="1.0" encoding="utf-8"?>
<a:theme xmlns:a="http://schemas.openxmlformats.org/drawingml/2006/main" xmlns:r="http://schemas.openxmlformats.org/officeDocument/2006/relationships" name="Wood Type">
  <a:themeElements>
    <a:clrScheme name="Wood Type">
      <a:dk1>
        <a:srgbClr val="000000"/>
      </a:dk1>
      <a:lt1>
        <a:srgbClr val="FFFFFF"/>
      </a:lt1>
      <a:dk2>
        <a:srgbClr val="696464"/>
      </a:dk2>
      <a:lt2>
        <a:srgbClr val="E9E5DC"/>
      </a:lt2>
      <a:accent1>
        <a:srgbClr val="D34817"/>
      </a:accent1>
      <a:accent2>
        <a:srgbClr val="9B2D1F"/>
      </a:accent2>
      <a:accent3>
        <a:srgbClr val="A28E6A"/>
      </a:accent3>
      <a:accent4>
        <a:srgbClr val="956251"/>
      </a:accent4>
      <a:accent5>
        <a:srgbClr val="918485"/>
      </a:accent5>
      <a:accent6>
        <a:srgbClr val="855D5D"/>
      </a:accent6>
      <a:hlink>
        <a:srgbClr val="CC9900"/>
      </a:hlink>
      <a:folHlink>
        <a:srgbClr val="96A9A9"/>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theme>
</file>