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5" autoAdjust="0"/>
    <p:restoredTop sz="94660"/>
  </p:normalViewPr>
  <p:slideViewPr>
    <p:cSldViewPr snapToGrid="0">
      <p:cViewPr varScale="1">
        <p:scale>
          <a:sx n="82" d="100"/>
          <a:sy n="82" d="100"/>
        </p:scale>
        <p:origin x="90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AE57A-B3A8-4637-986A-779F576453BF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BFEF4-29F0-406C-BA9E-CFEF4ECF5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517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AE57A-B3A8-4637-986A-779F576453BF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BFEF4-29F0-406C-BA9E-CFEF4ECF5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327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AE57A-B3A8-4637-986A-779F576453BF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BFEF4-29F0-406C-BA9E-CFEF4ECF5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5512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AE57A-B3A8-4637-986A-779F576453BF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BFEF4-29F0-406C-BA9E-CFEF4ECF5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764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AE57A-B3A8-4637-986A-779F576453BF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BFEF4-29F0-406C-BA9E-CFEF4ECF5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63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AE57A-B3A8-4637-986A-779F576453BF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BFEF4-29F0-406C-BA9E-CFEF4ECF5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267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AE57A-B3A8-4637-986A-779F576453BF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BFEF4-29F0-406C-BA9E-CFEF4ECF5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498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AE57A-B3A8-4637-986A-779F576453BF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BFEF4-29F0-406C-BA9E-CFEF4ECF5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065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AE57A-B3A8-4637-986A-779F576453BF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BFEF4-29F0-406C-BA9E-CFEF4ECF5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038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AE57A-B3A8-4637-986A-779F576453BF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BFEF4-29F0-406C-BA9E-CFEF4ECF5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9475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AE57A-B3A8-4637-986A-779F576453BF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BFEF4-29F0-406C-BA9E-CFEF4ECF5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7791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AE57A-B3A8-4637-986A-779F576453BF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6BFEF4-29F0-406C-BA9E-CFEF4ECF5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7244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resource.download.wjec.co.uk.s3.amazonaws.com/vtc/2016-17/16-17_1-3/website/pdf/_eng/_wjec/textiles-1/materials-resource-2.pdf" TargetMode="External"/><Relationship Id="rId2" Type="http://schemas.openxmlformats.org/officeDocument/2006/relationships/hyperlink" Target="http://resource.download.wjec.co.uk.s3.amazonaws.com/vtc/2016-17/16-17_1-3/website/pdf/_eng/_wjec/textiles-1/materials-resource-1.pd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57704" y="161071"/>
            <a:ext cx="9144000" cy="1151914"/>
          </a:xfrm>
        </p:spPr>
        <p:txBody>
          <a:bodyPr/>
          <a:lstStyle/>
          <a:p>
            <a:r>
              <a:rPr lang="en-US" b="1" u="sng" dirty="0" smtClean="0"/>
              <a:t>Fashion and Textiles </a:t>
            </a:r>
            <a:endParaRPr lang="en-GB" b="1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9888" y="2051538"/>
            <a:ext cx="6601558" cy="4114799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en-US" b="1" dirty="0" smtClean="0"/>
              <a:t>Tasks</a:t>
            </a:r>
          </a:p>
          <a:p>
            <a:pPr marL="457200" indent="-457200" algn="l">
              <a:buAutoNum type="arabicPeriod"/>
            </a:pPr>
            <a:r>
              <a:rPr lang="en-US" b="1" dirty="0" smtClean="0"/>
              <a:t>Purchase an A3 sketchbook to work in </a:t>
            </a:r>
          </a:p>
          <a:p>
            <a:pPr algn="l"/>
            <a:r>
              <a:rPr lang="en-US" b="1" dirty="0" smtClean="0"/>
              <a:t>2</a:t>
            </a:r>
            <a:r>
              <a:rPr lang="en-US" dirty="0" smtClean="0"/>
              <a:t>. Research a fashion </a:t>
            </a:r>
            <a:r>
              <a:rPr lang="en-US" dirty="0"/>
              <a:t>e</a:t>
            </a:r>
            <a:r>
              <a:rPr lang="en-US" dirty="0" smtClean="0"/>
              <a:t>ra that interests you.</a:t>
            </a:r>
          </a:p>
          <a:p>
            <a:pPr algn="l"/>
            <a:r>
              <a:rPr lang="en-US" dirty="0" err="1" smtClean="0"/>
              <a:t>e.g</a:t>
            </a:r>
            <a:r>
              <a:rPr lang="en-US" dirty="0" smtClean="0"/>
              <a:t> 1920 , 1960’s, 1980’s </a:t>
            </a:r>
          </a:p>
          <a:p>
            <a:pPr algn="l"/>
            <a:r>
              <a:rPr lang="en-US" dirty="0" smtClean="0"/>
              <a:t>Present work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 smtClean="0"/>
              <a:t>Create mood boards / Information page. </a:t>
            </a:r>
          </a:p>
          <a:p>
            <a:pPr algn="l"/>
            <a:endParaRPr lang="en-US" dirty="0" smtClean="0"/>
          </a:p>
          <a:p>
            <a:pPr algn="l"/>
            <a:r>
              <a:rPr lang="en-GB" b="1" dirty="0" smtClean="0"/>
              <a:t>3</a:t>
            </a:r>
            <a:r>
              <a:rPr lang="en-GB" dirty="0" smtClean="0"/>
              <a:t>. Produce </a:t>
            </a:r>
            <a:r>
              <a:rPr lang="en-GB" b="1" dirty="0" smtClean="0"/>
              <a:t>FOUR /FIVE OUTFIT</a:t>
            </a:r>
            <a:r>
              <a:rPr lang="en-GB" dirty="0" smtClean="0"/>
              <a:t> designs for any occasion. Include aspects of your research and your fabric samples.</a:t>
            </a:r>
          </a:p>
          <a:p>
            <a:pPr algn="l"/>
            <a:r>
              <a:rPr lang="en-US" dirty="0" smtClean="0"/>
              <a:t>Or </a:t>
            </a:r>
            <a:endParaRPr lang="en-GB" dirty="0" smtClean="0"/>
          </a:p>
          <a:p>
            <a:pPr algn="l"/>
            <a:r>
              <a:rPr lang="en-GB" dirty="0" smtClean="0"/>
              <a:t>Produce </a:t>
            </a:r>
            <a:r>
              <a:rPr lang="en-GB" b="1" dirty="0" smtClean="0"/>
              <a:t>FOUR interior products </a:t>
            </a:r>
            <a:r>
              <a:rPr lang="en-GB" dirty="0" smtClean="0"/>
              <a:t>designs for a boutique hotel. Include aspects of your research and your fabric samples.</a:t>
            </a:r>
          </a:p>
          <a:p>
            <a:pPr algn="l"/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4805" y="1962876"/>
            <a:ext cx="4660672" cy="3289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4559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108" y="-16898"/>
            <a:ext cx="10920046" cy="6874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5391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AutoShape 2" descr="https://lh4.googleusercontent.com/lnfKp780uw3ddXnrutFXLMUDvaa2rv0zjyoGHgBbX22NLaRJZY5mBAELFMB2QAeUHLzGCOCYNFq2CB_chkLBVTpj-Dn47_rM6efh4H7cvUBMF2NArxCc2bw1xDQG8LvU0kdlpjf1byfIQIKKOrt83A"/>
          <p:cNvSpPr>
            <a:spLocks noChangeAspect="1" noChangeArrowheads="1"/>
          </p:cNvSpPr>
          <p:nvPr/>
        </p:nvSpPr>
        <p:spPr bwMode="auto">
          <a:xfrm>
            <a:off x="123825" y="-1127125"/>
            <a:ext cx="1971675" cy="282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/>
          <p:nvPr/>
        </p:nvPicPr>
        <p:blipFill>
          <a:blip r:embed="rId2"/>
          <a:stretch>
            <a:fillRect/>
          </a:stretch>
        </p:blipFill>
        <p:spPr>
          <a:xfrm rot="16200000">
            <a:off x="701431" y="1087194"/>
            <a:ext cx="4628661" cy="5550877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3"/>
          <a:stretch>
            <a:fillRect/>
          </a:stretch>
        </p:blipFill>
        <p:spPr>
          <a:xfrm rot="16200000">
            <a:off x="6636596" y="927454"/>
            <a:ext cx="4489080" cy="5730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4745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Fabric/ fiber  information pages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http://resource.download.wjec.co.uk.s3.amazonaws.com/vtc/2016-17/16-17_1-3/website/pdf/_eng/_wjec/textiles-1/materials-resource-1.pdf</a:t>
            </a:r>
            <a:endParaRPr lang="en-GB" dirty="0" smtClean="0"/>
          </a:p>
          <a:p>
            <a:r>
              <a:rPr lang="en-GB" dirty="0" smtClean="0">
                <a:hlinkClick r:id="rId3"/>
              </a:rPr>
              <a:t>http://resource.download.wjec.co.uk.s3.amazonaws.com/vtc/2016-17/16-17_1-3/website/pdf/_eng/_wjec/textiles-1/materials-resource-2.pdf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67251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100</Words>
  <Application>Microsoft Office PowerPoint</Application>
  <PresentationFormat>Widescreen</PresentationFormat>
  <Paragraphs>16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Fashion and Textiles </vt:lpstr>
      <vt:lpstr>PowerPoint Presentation</vt:lpstr>
      <vt:lpstr>Examples </vt:lpstr>
      <vt:lpstr>Fabric/ fiber  information pages </vt:lpstr>
    </vt:vector>
  </TitlesOfParts>
  <Company>UPT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Fashion and Textiles</dc:title>
  <dc:creator>JenkinsR</dc:creator>
  <cp:lastModifiedBy>JenkinsR</cp:lastModifiedBy>
  <cp:revision>4</cp:revision>
  <dcterms:created xsi:type="dcterms:W3CDTF">2022-07-19T14:13:17Z</dcterms:created>
  <dcterms:modified xsi:type="dcterms:W3CDTF">2022-07-19T14:48:44Z</dcterms:modified>
</cp:coreProperties>
</file>