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60" r:id="rId3"/>
    <p:sldMasterId id="2147483661" r:id="rId4"/>
  </p:sldMasterIdLst>
  <p:notesMasterIdLst>
    <p:notesMasterId r:id="rId5"/>
  </p:notesMasterIdLst>
  <p:sldIdLst>
    <p:sldId id="256" r:id="rId6"/>
    <p:sldId id="257" r:id="rId7"/>
    <p:sldId id="258" r:id="rId8"/>
    <p:sldId id="259" r:id="rId9"/>
    <p:sldId id="260" r:id="rId10"/>
    <p:sldId id="261" r:id="rId11"/>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 Type="http://schemas.openxmlformats.org/officeDocument/2006/relationships/theme" Target="theme/theme3.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 Target="slides/slide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21" name="Google Shape;121;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Credit to The Learning Scientists </a:t>
            </a:r>
            <a:endParaRPr/>
          </a:p>
        </p:txBody>
      </p:sp>
      <p:sp>
        <p:nvSpPr>
          <p:cNvPr id="122" name="Google Shape;122;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2" name="Google Shape;132;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4" name="Google Shape;144;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0" name="Google Shape;170;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9" name="Google Shape;179;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8" name="Google Shape;188;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3.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3.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8" name="Shape 18"/>
        <p:cNvGrpSpPr/>
        <p:nvPr/>
      </p:nvGrpSpPr>
      <p:grpSpPr>
        <a:xfrm>
          <a:off x="0" y="0"/>
          <a:ext cx="0" cy="0"/>
          <a:chOff x="0" y="0"/>
          <a:chExt cx="0" cy="0"/>
        </a:xfrm>
      </p:grpSpPr>
      <p:sp>
        <p:nvSpPr>
          <p:cNvPr id="19" name="Google Shape;19;p2"/>
          <p:cNvSpPr/>
          <p:nvPr/>
        </p:nvSpPr>
        <p:spPr>
          <a:xfrm>
            <a:off x="920834" y="1346946"/>
            <a:ext cx="10222992" cy="80683"/>
          </a:xfrm>
          <a:prstGeom prst="rect">
            <a:avLst/>
          </a:prstGeom>
          <a:blipFill rotWithShape="1">
            <a:blip r:embed="rId2">
              <a:alphaModFix amt="85000"/>
            </a:blip>
            <a:tile algn="ctr" flip="xy" tx="0" sx="92000" ty="-76200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2"/>
          <p:cNvSpPr/>
          <p:nvPr/>
        </p:nvSpPr>
        <p:spPr>
          <a:xfrm>
            <a:off x="920834" y="4299696"/>
            <a:ext cx="10222992" cy="80683"/>
          </a:xfrm>
          <a:prstGeom prst="rect">
            <a:avLst/>
          </a:prstGeom>
          <a:blipFill rotWithShape="1">
            <a:blip r:embed="rId2">
              <a:alphaModFix amt="85000"/>
            </a:blip>
            <a:tile algn="ctr" flip="xy" tx="0" sx="92000" ty="-7175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 name="Google Shape;21;p2"/>
          <p:cNvSpPr/>
          <p:nvPr/>
        </p:nvSpPr>
        <p:spPr>
          <a:xfrm>
            <a:off x="920834" y="1484779"/>
            <a:ext cx="10222992" cy="2743200"/>
          </a:xfrm>
          <a:prstGeom prst="rect">
            <a:avLst/>
          </a:prstGeom>
          <a:blipFill rotWithShape="1">
            <a:blip r:embed="rId2">
              <a:alphaModFix amt="85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2" name="Google Shape;22;p2"/>
          <p:cNvGrpSpPr/>
          <p:nvPr/>
        </p:nvGrpSpPr>
        <p:grpSpPr>
          <a:xfrm>
            <a:off x="9649215" y="4068923"/>
            <a:ext cx="1080904" cy="1080902"/>
            <a:chOff x="9685338" y="4460675"/>
            <a:chExt cx="1080904" cy="1080902"/>
          </a:xfrm>
        </p:grpSpPr>
        <p:sp>
          <p:nvSpPr>
            <p:cNvPr id="23" name="Google Shape;23;p2"/>
            <p:cNvSpPr/>
            <p:nvPr/>
          </p:nvSpPr>
          <p:spPr>
            <a:xfrm>
              <a:off x="9685338" y="4460675"/>
              <a:ext cx="1080904" cy="1080902"/>
            </a:xfrm>
            <a:prstGeom prst="ellipse">
              <a:avLst/>
            </a:prstGeom>
            <a:blipFill rotWithShape="1">
              <a:blip r:embed="rId3">
                <a:alphaModFix/>
              </a:blip>
              <a:tile algn="tl" flip="none" tx="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 name="Google Shape;24;p2"/>
            <p:cNvSpPr/>
            <p:nvPr/>
          </p:nvSpPr>
          <p:spPr>
            <a:xfrm>
              <a:off x="9793429" y="4568765"/>
              <a:ext cx="864723" cy="864722"/>
            </a:xfrm>
            <a:prstGeom prst="ellipse">
              <a:avLst/>
            </a:prstGeom>
            <a:noFill/>
            <a:ln cap="flat" cmpd="sng" w="254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5" name="Google Shape;25;p2"/>
          <p:cNvSpPr txBox="1"/>
          <p:nvPr>
            <p:ph type="ctrTitle"/>
          </p:nvPr>
        </p:nvSpPr>
        <p:spPr>
          <a:xfrm>
            <a:off x="1051560" y="1432223"/>
            <a:ext cx="9966960" cy="3035808"/>
          </a:xfrm>
          <a:prstGeom prst="rect">
            <a:avLst/>
          </a:prstGeom>
          <a:noFill/>
          <a:ln>
            <a:noFill/>
          </a:ln>
        </p:spPr>
        <p:txBody>
          <a:bodyPr anchorCtr="0" anchor="ctr" bIns="45700" lIns="91425" spcFirstLastPara="1" rIns="91425" wrap="square" tIns="45700">
            <a:noAutofit/>
          </a:bodyPr>
          <a:lstStyle>
            <a:lvl1pPr lvl="0" algn="l">
              <a:lnSpc>
                <a:spcPct val="80000"/>
              </a:lnSpc>
              <a:spcBef>
                <a:spcPts val="0"/>
              </a:spcBef>
              <a:spcAft>
                <a:spcPts val="0"/>
              </a:spcAft>
              <a:buSzPts val="9600"/>
              <a:buFont typeface="Rockwell"/>
              <a:buNone/>
              <a:defRPr sz="96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6" name="Google Shape;26;p2"/>
          <p:cNvSpPr txBox="1"/>
          <p:nvPr>
            <p:ph idx="1" type="subTitle"/>
          </p:nvPr>
        </p:nvSpPr>
        <p:spPr>
          <a:xfrm>
            <a:off x="1069848" y="4389120"/>
            <a:ext cx="7891272" cy="1069848"/>
          </a:xfrm>
          <a:prstGeom prst="rect">
            <a:avLst/>
          </a:prstGeom>
          <a:noFill/>
          <a:ln>
            <a:noFill/>
          </a:ln>
        </p:spPr>
        <p:txBody>
          <a:bodyPr anchorCtr="0" anchor="t" bIns="45700" lIns="91425" spcFirstLastPara="1" rIns="91425" wrap="square" tIns="45700">
            <a:normAutofit/>
          </a:bodyPr>
          <a:lstStyle>
            <a:lvl1pPr lvl="0" algn="l">
              <a:lnSpc>
                <a:spcPct val="90000"/>
              </a:lnSpc>
              <a:spcBef>
                <a:spcPts val="1200"/>
              </a:spcBef>
              <a:spcAft>
                <a:spcPts val="0"/>
              </a:spcAft>
              <a:buSzPts val="1870"/>
              <a:buNone/>
              <a:defRPr sz="2200">
                <a:solidFill>
                  <a:schemeClr val="dk1"/>
                </a:solidFill>
              </a:defRPr>
            </a:lvl1pPr>
            <a:lvl2pPr lvl="1" algn="ctr">
              <a:lnSpc>
                <a:spcPct val="90000"/>
              </a:lnSpc>
              <a:spcBef>
                <a:spcPts val="400"/>
              </a:spcBef>
              <a:spcAft>
                <a:spcPts val="0"/>
              </a:spcAft>
              <a:buSzPts val="1870"/>
              <a:buNone/>
              <a:defRPr sz="2200"/>
            </a:lvl2pPr>
            <a:lvl3pPr lvl="2" algn="ctr">
              <a:lnSpc>
                <a:spcPct val="90000"/>
              </a:lnSpc>
              <a:spcBef>
                <a:spcPts val="400"/>
              </a:spcBef>
              <a:spcAft>
                <a:spcPts val="0"/>
              </a:spcAft>
              <a:buSzPts val="1870"/>
              <a:buNone/>
              <a:defRPr sz="2200"/>
            </a:lvl3pPr>
            <a:lvl4pPr lvl="3" algn="ctr">
              <a:lnSpc>
                <a:spcPct val="90000"/>
              </a:lnSpc>
              <a:spcBef>
                <a:spcPts val="400"/>
              </a:spcBef>
              <a:spcAft>
                <a:spcPts val="0"/>
              </a:spcAft>
              <a:buSzPts val="1700"/>
              <a:buNone/>
              <a:defRPr sz="2000"/>
            </a:lvl4pPr>
            <a:lvl5pPr lvl="4" algn="ctr">
              <a:lnSpc>
                <a:spcPct val="90000"/>
              </a:lnSpc>
              <a:spcBef>
                <a:spcPts val="400"/>
              </a:spcBef>
              <a:spcAft>
                <a:spcPts val="0"/>
              </a:spcAft>
              <a:buSzPts val="1700"/>
              <a:buNone/>
              <a:defRPr sz="2000"/>
            </a:lvl5pPr>
            <a:lvl6pPr lvl="5" algn="ctr">
              <a:lnSpc>
                <a:spcPct val="90000"/>
              </a:lnSpc>
              <a:spcBef>
                <a:spcPts val="400"/>
              </a:spcBef>
              <a:spcAft>
                <a:spcPts val="0"/>
              </a:spcAft>
              <a:buSzPts val="1700"/>
              <a:buNone/>
              <a:defRPr sz="2000"/>
            </a:lvl6pPr>
            <a:lvl7pPr lvl="6" algn="ctr">
              <a:lnSpc>
                <a:spcPct val="90000"/>
              </a:lnSpc>
              <a:spcBef>
                <a:spcPts val="400"/>
              </a:spcBef>
              <a:spcAft>
                <a:spcPts val="0"/>
              </a:spcAft>
              <a:buSzPts val="1700"/>
              <a:buNone/>
              <a:defRPr sz="2000"/>
            </a:lvl7pPr>
            <a:lvl8pPr lvl="7" algn="ctr">
              <a:lnSpc>
                <a:spcPct val="90000"/>
              </a:lnSpc>
              <a:spcBef>
                <a:spcPts val="400"/>
              </a:spcBef>
              <a:spcAft>
                <a:spcPts val="0"/>
              </a:spcAft>
              <a:buSzPts val="1700"/>
              <a:buNone/>
              <a:defRPr sz="2000"/>
            </a:lvl8pPr>
            <a:lvl9pPr lvl="8" algn="ctr">
              <a:lnSpc>
                <a:spcPct val="90000"/>
              </a:lnSpc>
              <a:spcBef>
                <a:spcPts val="400"/>
              </a:spcBef>
              <a:spcAft>
                <a:spcPts val="200"/>
              </a:spcAft>
              <a:buSzPts val="1700"/>
              <a:buNone/>
              <a:defRPr sz="2000"/>
            </a:lvl9pPr>
          </a:lstStyle>
          <a:p/>
        </p:txBody>
      </p:sp>
      <p:sp>
        <p:nvSpPr>
          <p:cNvPr id="27" name="Google Shape;27;p2"/>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2"/>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2"/>
          <p:cNvSpPr txBox="1"/>
          <p:nvPr>
            <p:ph idx="12" type="sldNum"/>
          </p:nvPr>
        </p:nvSpPr>
        <p:spPr>
          <a:xfrm>
            <a:off x="9592733" y="4289334"/>
            <a:ext cx="1193868" cy="64008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b="1" i="0" sz="2800" u="none" cap="none" strike="noStrike">
                <a:solidFill>
                  <a:srgbClr val="FFFFFF"/>
                </a:solidFill>
                <a:latin typeface="Rockwell"/>
                <a:ea typeface="Rockwell"/>
                <a:cs typeface="Rockwell"/>
                <a:sym typeface="Rockwell"/>
              </a:defRPr>
            </a:lvl1pPr>
            <a:lvl2pPr indent="0" lvl="1" marL="0" algn="ctr">
              <a:spcBef>
                <a:spcPts val="0"/>
              </a:spcBef>
              <a:buNone/>
              <a:defRPr b="1" i="0" sz="2800" u="none" cap="none" strike="noStrike">
                <a:solidFill>
                  <a:srgbClr val="FFFFFF"/>
                </a:solidFill>
                <a:latin typeface="Rockwell"/>
                <a:ea typeface="Rockwell"/>
                <a:cs typeface="Rockwell"/>
                <a:sym typeface="Rockwell"/>
              </a:defRPr>
            </a:lvl2pPr>
            <a:lvl3pPr indent="0" lvl="2" marL="0" algn="ctr">
              <a:spcBef>
                <a:spcPts val="0"/>
              </a:spcBef>
              <a:buNone/>
              <a:defRPr b="1" i="0" sz="2800" u="none" cap="none" strike="noStrike">
                <a:solidFill>
                  <a:srgbClr val="FFFFFF"/>
                </a:solidFill>
                <a:latin typeface="Rockwell"/>
                <a:ea typeface="Rockwell"/>
                <a:cs typeface="Rockwell"/>
                <a:sym typeface="Rockwell"/>
              </a:defRPr>
            </a:lvl3pPr>
            <a:lvl4pPr indent="0" lvl="3" marL="0" algn="ctr">
              <a:spcBef>
                <a:spcPts val="0"/>
              </a:spcBef>
              <a:buNone/>
              <a:defRPr b="1" i="0" sz="2800" u="none" cap="none" strike="noStrike">
                <a:solidFill>
                  <a:srgbClr val="FFFFFF"/>
                </a:solidFill>
                <a:latin typeface="Rockwell"/>
                <a:ea typeface="Rockwell"/>
                <a:cs typeface="Rockwell"/>
                <a:sym typeface="Rockwell"/>
              </a:defRPr>
            </a:lvl4pPr>
            <a:lvl5pPr indent="0" lvl="4" marL="0" algn="ctr">
              <a:spcBef>
                <a:spcPts val="0"/>
              </a:spcBef>
              <a:buNone/>
              <a:defRPr b="1" i="0" sz="2800" u="none" cap="none" strike="noStrike">
                <a:solidFill>
                  <a:srgbClr val="FFFFFF"/>
                </a:solidFill>
                <a:latin typeface="Rockwell"/>
                <a:ea typeface="Rockwell"/>
                <a:cs typeface="Rockwell"/>
                <a:sym typeface="Rockwell"/>
              </a:defRPr>
            </a:lvl5pPr>
            <a:lvl6pPr indent="0" lvl="5" marL="0" algn="ctr">
              <a:spcBef>
                <a:spcPts val="0"/>
              </a:spcBef>
              <a:buNone/>
              <a:defRPr b="1" i="0" sz="2800" u="none" cap="none" strike="noStrike">
                <a:solidFill>
                  <a:srgbClr val="FFFFFF"/>
                </a:solidFill>
                <a:latin typeface="Rockwell"/>
                <a:ea typeface="Rockwell"/>
                <a:cs typeface="Rockwell"/>
                <a:sym typeface="Rockwell"/>
              </a:defRPr>
            </a:lvl6pPr>
            <a:lvl7pPr indent="0" lvl="6" marL="0" algn="ctr">
              <a:spcBef>
                <a:spcPts val="0"/>
              </a:spcBef>
              <a:buNone/>
              <a:defRPr b="1" i="0" sz="2800" u="none" cap="none" strike="noStrike">
                <a:solidFill>
                  <a:srgbClr val="FFFFFF"/>
                </a:solidFill>
                <a:latin typeface="Rockwell"/>
                <a:ea typeface="Rockwell"/>
                <a:cs typeface="Rockwell"/>
                <a:sym typeface="Rockwell"/>
              </a:defRPr>
            </a:lvl7pPr>
            <a:lvl8pPr indent="0" lvl="7" marL="0" algn="ctr">
              <a:spcBef>
                <a:spcPts val="0"/>
              </a:spcBef>
              <a:buNone/>
              <a:defRPr b="1" i="0" sz="2800" u="none" cap="none" strike="noStrike">
                <a:solidFill>
                  <a:srgbClr val="FFFFFF"/>
                </a:solidFill>
                <a:latin typeface="Rockwell"/>
                <a:ea typeface="Rockwell"/>
                <a:cs typeface="Rockwell"/>
                <a:sym typeface="Rockwell"/>
              </a:defRPr>
            </a:lvl8pPr>
            <a:lvl9pPr indent="0" lvl="8" marL="0" algn="ctr">
              <a:spcBef>
                <a:spcPts val="0"/>
              </a:spcBef>
              <a:buNone/>
              <a:defRPr b="1" i="0" sz="2800" u="none" cap="none" strike="noStrike">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0" name="Shape 30"/>
        <p:cNvGrpSpPr/>
        <p:nvPr/>
      </p:nvGrpSpPr>
      <p:grpSpPr>
        <a:xfrm>
          <a:off x="0" y="0"/>
          <a:ext cx="0" cy="0"/>
          <a:chOff x="0" y="0"/>
          <a:chExt cx="0" cy="0"/>
        </a:xfrm>
      </p:grpSpPr>
      <p:sp>
        <p:nvSpPr>
          <p:cNvPr id="31" name="Google Shape;31;p3"/>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2" name="Google Shape;32;p3"/>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33" name="Google Shape;33;p3"/>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3"/>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3"/>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36" name="Shape 36"/>
        <p:cNvGrpSpPr/>
        <p:nvPr/>
      </p:nvGrpSpPr>
      <p:grpSpPr>
        <a:xfrm>
          <a:off x="0" y="0"/>
          <a:ext cx="0" cy="0"/>
          <a:chOff x="0" y="0"/>
          <a:chExt cx="0" cy="0"/>
        </a:xfrm>
      </p:grpSpPr>
      <p:sp>
        <p:nvSpPr>
          <p:cNvPr id="37" name="Google Shape;37;p4"/>
          <p:cNvSpPr/>
          <p:nvPr/>
        </p:nvSpPr>
        <p:spPr>
          <a:xfrm>
            <a:off x="0" y="4917989"/>
            <a:ext cx="12192000" cy="1940010"/>
          </a:xfrm>
          <a:prstGeom prst="rect">
            <a:avLst/>
          </a:prstGeom>
          <a:blipFill rotWithShape="1">
            <a:blip r:embed="rId2">
              <a:alphaModFix amt="85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 name="Google Shape;38;p4"/>
          <p:cNvSpPr txBox="1"/>
          <p:nvPr>
            <p:ph type="title"/>
          </p:nvPr>
        </p:nvSpPr>
        <p:spPr>
          <a:xfrm>
            <a:off x="2167128" y="1225296"/>
            <a:ext cx="9281160" cy="3520440"/>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SzPts val="8000"/>
              <a:buFont typeface="Rockwell"/>
              <a:buNone/>
              <a:defRPr b="0" sz="8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4"/>
          <p:cNvSpPr txBox="1"/>
          <p:nvPr>
            <p:ph idx="1" type="body"/>
          </p:nvPr>
        </p:nvSpPr>
        <p:spPr>
          <a:xfrm>
            <a:off x="2165774" y="5020056"/>
            <a:ext cx="9052560" cy="106680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200"/>
              </a:spcBef>
              <a:spcAft>
                <a:spcPts val="0"/>
              </a:spcAft>
              <a:buSzPts val="1700"/>
              <a:buNone/>
              <a:defRPr sz="2000">
                <a:solidFill>
                  <a:schemeClr val="dk1"/>
                </a:solidFill>
              </a:defRPr>
            </a:lvl1pPr>
            <a:lvl2pPr indent="-228600" lvl="1" marL="914400" algn="l">
              <a:lnSpc>
                <a:spcPct val="90000"/>
              </a:lnSpc>
              <a:spcBef>
                <a:spcPts val="400"/>
              </a:spcBef>
              <a:spcAft>
                <a:spcPts val="0"/>
              </a:spcAft>
              <a:buSzPts val="1530"/>
              <a:buNone/>
              <a:defRPr sz="1800">
                <a:solidFill>
                  <a:srgbClr val="888888"/>
                </a:solidFill>
              </a:defRPr>
            </a:lvl2pPr>
            <a:lvl3pPr indent="-228600" lvl="2" marL="1371600" algn="l">
              <a:lnSpc>
                <a:spcPct val="90000"/>
              </a:lnSpc>
              <a:spcBef>
                <a:spcPts val="400"/>
              </a:spcBef>
              <a:spcAft>
                <a:spcPts val="0"/>
              </a:spcAft>
              <a:buSzPts val="1360"/>
              <a:buNone/>
              <a:defRPr sz="1600">
                <a:solidFill>
                  <a:srgbClr val="888888"/>
                </a:solidFill>
              </a:defRPr>
            </a:lvl3pPr>
            <a:lvl4pPr indent="-228600" lvl="3" marL="1828800" algn="l">
              <a:lnSpc>
                <a:spcPct val="90000"/>
              </a:lnSpc>
              <a:spcBef>
                <a:spcPts val="400"/>
              </a:spcBef>
              <a:spcAft>
                <a:spcPts val="0"/>
              </a:spcAft>
              <a:buSzPts val="1190"/>
              <a:buNone/>
              <a:defRPr sz="1400">
                <a:solidFill>
                  <a:srgbClr val="888888"/>
                </a:solidFill>
              </a:defRPr>
            </a:lvl4pPr>
            <a:lvl5pPr indent="-228600" lvl="4" marL="2286000" algn="l">
              <a:lnSpc>
                <a:spcPct val="90000"/>
              </a:lnSpc>
              <a:spcBef>
                <a:spcPts val="400"/>
              </a:spcBef>
              <a:spcAft>
                <a:spcPts val="0"/>
              </a:spcAft>
              <a:buSzPts val="1190"/>
              <a:buNone/>
              <a:defRPr sz="1400">
                <a:solidFill>
                  <a:srgbClr val="888888"/>
                </a:solidFill>
              </a:defRPr>
            </a:lvl5pPr>
            <a:lvl6pPr indent="-228600" lvl="5" marL="2743200" algn="l">
              <a:lnSpc>
                <a:spcPct val="90000"/>
              </a:lnSpc>
              <a:spcBef>
                <a:spcPts val="400"/>
              </a:spcBef>
              <a:spcAft>
                <a:spcPts val="0"/>
              </a:spcAft>
              <a:buSzPts val="1190"/>
              <a:buNone/>
              <a:defRPr sz="1400">
                <a:solidFill>
                  <a:srgbClr val="888888"/>
                </a:solidFill>
              </a:defRPr>
            </a:lvl6pPr>
            <a:lvl7pPr indent="-228600" lvl="6" marL="3200400" algn="l">
              <a:lnSpc>
                <a:spcPct val="90000"/>
              </a:lnSpc>
              <a:spcBef>
                <a:spcPts val="400"/>
              </a:spcBef>
              <a:spcAft>
                <a:spcPts val="0"/>
              </a:spcAft>
              <a:buSzPts val="1190"/>
              <a:buNone/>
              <a:defRPr sz="1400">
                <a:solidFill>
                  <a:srgbClr val="888888"/>
                </a:solidFill>
              </a:defRPr>
            </a:lvl7pPr>
            <a:lvl8pPr indent="-228600" lvl="7" marL="3657600" algn="l">
              <a:lnSpc>
                <a:spcPct val="90000"/>
              </a:lnSpc>
              <a:spcBef>
                <a:spcPts val="400"/>
              </a:spcBef>
              <a:spcAft>
                <a:spcPts val="0"/>
              </a:spcAft>
              <a:buSzPts val="1190"/>
              <a:buNone/>
              <a:defRPr sz="1400">
                <a:solidFill>
                  <a:srgbClr val="888888"/>
                </a:solidFill>
              </a:defRPr>
            </a:lvl8pPr>
            <a:lvl9pPr indent="-228600" lvl="8" marL="4114800" algn="l">
              <a:lnSpc>
                <a:spcPct val="90000"/>
              </a:lnSpc>
              <a:spcBef>
                <a:spcPts val="400"/>
              </a:spcBef>
              <a:spcAft>
                <a:spcPts val="200"/>
              </a:spcAft>
              <a:buSzPts val="1190"/>
              <a:buNone/>
              <a:defRPr sz="1400">
                <a:solidFill>
                  <a:srgbClr val="888888"/>
                </a:solidFill>
              </a:defRPr>
            </a:lvl9pPr>
          </a:lstStyle>
          <a:p/>
        </p:txBody>
      </p:sp>
      <p:sp>
        <p:nvSpPr>
          <p:cNvPr id="40" name="Google Shape;40;p4"/>
          <p:cNvSpPr txBox="1"/>
          <p:nvPr>
            <p:ph idx="10" type="dt"/>
          </p:nvPr>
        </p:nvSpPr>
        <p:spPr>
          <a:xfrm>
            <a:off x="8593667" y="6272784"/>
            <a:ext cx="264430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4"/>
          <p:cNvSpPr txBox="1"/>
          <p:nvPr>
            <p:ph idx="11" type="ftr"/>
          </p:nvPr>
        </p:nvSpPr>
        <p:spPr>
          <a:xfrm>
            <a:off x="2182708"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grpSp>
        <p:nvGrpSpPr>
          <p:cNvPr id="42" name="Google Shape;42;p4"/>
          <p:cNvGrpSpPr/>
          <p:nvPr/>
        </p:nvGrpSpPr>
        <p:grpSpPr>
          <a:xfrm>
            <a:off x="897399" y="2325848"/>
            <a:ext cx="1080904" cy="1080902"/>
            <a:chOff x="9685338" y="4460675"/>
            <a:chExt cx="1080904" cy="1080902"/>
          </a:xfrm>
        </p:grpSpPr>
        <p:sp>
          <p:nvSpPr>
            <p:cNvPr id="43" name="Google Shape;43;p4"/>
            <p:cNvSpPr/>
            <p:nvPr/>
          </p:nvSpPr>
          <p:spPr>
            <a:xfrm>
              <a:off x="9685338" y="4460675"/>
              <a:ext cx="1080904" cy="1080902"/>
            </a:xfrm>
            <a:prstGeom prst="ellipse">
              <a:avLst/>
            </a:prstGeom>
            <a:blipFill rotWithShape="1">
              <a:blip r:embed="rId3">
                <a:alphaModFix/>
              </a:blip>
              <a:tile algn="tl" flip="none" tx="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 name="Google Shape;44;p4"/>
            <p:cNvSpPr/>
            <p:nvPr/>
          </p:nvSpPr>
          <p:spPr>
            <a:xfrm>
              <a:off x="9793429" y="4568765"/>
              <a:ext cx="864723" cy="864722"/>
            </a:xfrm>
            <a:prstGeom prst="ellipse">
              <a:avLst/>
            </a:prstGeom>
            <a:noFill/>
            <a:ln cap="flat" cmpd="sng" w="254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5" name="Google Shape;45;p4"/>
          <p:cNvSpPr txBox="1"/>
          <p:nvPr>
            <p:ph idx="12" type="sldNum"/>
          </p:nvPr>
        </p:nvSpPr>
        <p:spPr>
          <a:xfrm>
            <a:off x="843702" y="2506133"/>
            <a:ext cx="1188298" cy="720332"/>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b="1" i="0" sz="2800" u="none" cap="none" strike="noStrike">
                <a:solidFill>
                  <a:srgbClr val="FFFFFF"/>
                </a:solidFill>
                <a:latin typeface="Rockwell"/>
                <a:ea typeface="Rockwell"/>
                <a:cs typeface="Rockwell"/>
                <a:sym typeface="Rockwell"/>
              </a:defRPr>
            </a:lvl1pPr>
            <a:lvl2pPr indent="0" lvl="1" marL="0" algn="ctr">
              <a:spcBef>
                <a:spcPts val="0"/>
              </a:spcBef>
              <a:buNone/>
              <a:defRPr b="1" i="0" sz="2800" u="none" cap="none" strike="noStrike">
                <a:solidFill>
                  <a:srgbClr val="FFFFFF"/>
                </a:solidFill>
                <a:latin typeface="Rockwell"/>
                <a:ea typeface="Rockwell"/>
                <a:cs typeface="Rockwell"/>
                <a:sym typeface="Rockwell"/>
              </a:defRPr>
            </a:lvl2pPr>
            <a:lvl3pPr indent="0" lvl="2" marL="0" algn="ctr">
              <a:spcBef>
                <a:spcPts val="0"/>
              </a:spcBef>
              <a:buNone/>
              <a:defRPr b="1" i="0" sz="2800" u="none" cap="none" strike="noStrike">
                <a:solidFill>
                  <a:srgbClr val="FFFFFF"/>
                </a:solidFill>
                <a:latin typeface="Rockwell"/>
                <a:ea typeface="Rockwell"/>
                <a:cs typeface="Rockwell"/>
                <a:sym typeface="Rockwell"/>
              </a:defRPr>
            </a:lvl3pPr>
            <a:lvl4pPr indent="0" lvl="3" marL="0" algn="ctr">
              <a:spcBef>
                <a:spcPts val="0"/>
              </a:spcBef>
              <a:buNone/>
              <a:defRPr b="1" i="0" sz="2800" u="none" cap="none" strike="noStrike">
                <a:solidFill>
                  <a:srgbClr val="FFFFFF"/>
                </a:solidFill>
                <a:latin typeface="Rockwell"/>
                <a:ea typeface="Rockwell"/>
                <a:cs typeface="Rockwell"/>
                <a:sym typeface="Rockwell"/>
              </a:defRPr>
            </a:lvl4pPr>
            <a:lvl5pPr indent="0" lvl="4" marL="0" algn="ctr">
              <a:spcBef>
                <a:spcPts val="0"/>
              </a:spcBef>
              <a:buNone/>
              <a:defRPr b="1" i="0" sz="2800" u="none" cap="none" strike="noStrike">
                <a:solidFill>
                  <a:srgbClr val="FFFFFF"/>
                </a:solidFill>
                <a:latin typeface="Rockwell"/>
                <a:ea typeface="Rockwell"/>
                <a:cs typeface="Rockwell"/>
                <a:sym typeface="Rockwell"/>
              </a:defRPr>
            </a:lvl5pPr>
            <a:lvl6pPr indent="0" lvl="5" marL="0" algn="ctr">
              <a:spcBef>
                <a:spcPts val="0"/>
              </a:spcBef>
              <a:buNone/>
              <a:defRPr b="1" i="0" sz="2800" u="none" cap="none" strike="noStrike">
                <a:solidFill>
                  <a:srgbClr val="FFFFFF"/>
                </a:solidFill>
                <a:latin typeface="Rockwell"/>
                <a:ea typeface="Rockwell"/>
                <a:cs typeface="Rockwell"/>
                <a:sym typeface="Rockwell"/>
              </a:defRPr>
            </a:lvl6pPr>
            <a:lvl7pPr indent="0" lvl="6" marL="0" algn="ctr">
              <a:spcBef>
                <a:spcPts val="0"/>
              </a:spcBef>
              <a:buNone/>
              <a:defRPr b="1" i="0" sz="2800" u="none" cap="none" strike="noStrike">
                <a:solidFill>
                  <a:srgbClr val="FFFFFF"/>
                </a:solidFill>
                <a:latin typeface="Rockwell"/>
                <a:ea typeface="Rockwell"/>
                <a:cs typeface="Rockwell"/>
                <a:sym typeface="Rockwell"/>
              </a:defRPr>
            </a:lvl7pPr>
            <a:lvl8pPr indent="0" lvl="7" marL="0" algn="ctr">
              <a:spcBef>
                <a:spcPts val="0"/>
              </a:spcBef>
              <a:buNone/>
              <a:defRPr b="1" i="0" sz="2800" u="none" cap="none" strike="noStrike">
                <a:solidFill>
                  <a:srgbClr val="FFFFFF"/>
                </a:solidFill>
                <a:latin typeface="Rockwell"/>
                <a:ea typeface="Rockwell"/>
                <a:cs typeface="Rockwell"/>
                <a:sym typeface="Rockwell"/>
              </a:defRPr>
            </a:lvl8pPr>
            <a:lvl9pPr indent="0" lvl="8" marL="0" algn="ctr">
              <a:spcBef>
                <a:spcPts val="0"/>
              </a:spcBef>
              <a:buNone/>
              <a:defRPr b="1" i="0" sz="2800" u="none" cap="none" strike="noStrike">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6" name="Shape 46"/>
        <p:cNvGrpSpPr/>
        <p:nvPr/>
      </p:nvGrpSpPr>
      <p:grpSpPr>
        <a:xfrm>
          <a:off x="0" y="0"/>
          <a:ext cx="0" cy="0"/>
          <a:chOff x="0" y="0"/>
          <a:chExt cx="0" cy="0"/>
        </a:xfrm>
      </p:grpSpPr>
      <p:sp>
        <p:nvSpPr>
          <p:cNvPr id="47" name="Google Shape;47;p5"/>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8" name="Google Shape;48;p5"/>
          <p:cNvSpPr txBox="1"/>
          <p:nvPr>
            <p:ph idx="1" type="body"/>
          </p:nvPr>
        </p:nvSpPr>
        <p:spPr>
          <a:xfrm>
            <a:off x="1069848" y="2194560"/>
            <a:ext cx="4754880" cy="39776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49" name="Google Shape;49;p5"/>
          <p:cNvSpPr txBox="1"/>
          <p:nvPr>
            <p:ph idx="2" type="body"/>
          </p:nvPr>
        </p:nvSpPr>
        <p:spPr>
          <a:xfrm>
            <a:off x="6364224" y="2194560"/>
            <a:ext cx="4754880" cy="39776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50" name="Google Shape;50;p5"/>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5"/>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5"/>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3" name="Shape 53"/>
        <p:cNvGrpSpPr/>
        <p:nvPr/>
      </p:nvGrpSpPr>
      <p:grpSpPr>
        <a:xfrm>
          <a:off x="0" y="0"/>
          <a:ext cx="0" cy="0"/>
          <a:chOff x="0" y="0"/>
          <a:chExt cx="0" cy="0"/>
        </a:xfrm>
      </p:grpSpPr>
      <p:sp>
        <p:nvSpPr>
          <p:cNvPr id="54" name="Google Shape;54;p6"/>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5" name="Google Shape;55;p6"/>
          <p:cNvSpPr txBox="1"/>
          <p:nvPr>
            <p:ph idx="1" type="body"/>
          </p:nvPr>
        </p:nvSpPr>
        <p:spPr>
          <a:xfrm>
            <a:off x="1066800" y="2048256"/>
            <a:ext cx="4754880" cy="64008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1700"/>
              <a:buNone/>
              <a:defRPr b="1" sz="2000">
                <a:solidFill>
                  <a:srgbClr val="9E3611"/>
                </a:solidFill>
              </a:defRPr>
            </a:lvl1pPr>
            <a:lvl2pPr indent="-228600" lvl="1" marL="914400" algn="l">
              <a:lnSpc>
                <a:spcPct val="90000"/>
              </a:lnSpc>
              <a:spcBef>
                <a:spcPts val="400"/>
              </a:spcBef>
              <a:spcAft>
                <a:spcPts val="0"/>
              </a:spcAft>
              <a:buSzPts val="1700"/>
              <a:buNone/>
              <a:defRPr b="1" sz="2000"/>
            </a:lvl2pPr>
            <a:lvl3pPr indent="-228600" lvl="2" marL="1371600" algn="l">
              <a:lnSpc>
                <a:spcPct val="90000"/>
              </a:lnSpc>
              <a:spcBef>
                <a:spcPts val="400"/>
              </a:spcBef>
              <a:spcAft>
                <a:spcPts val="0"/>
              </a:spcAft>
              <a:buSzPts val="1530"/>
              <a:buNone/>
              <a:defRPr b="1" sz="1800"/>
            </a:lvl3pPr>
            <a:lvl4pPr indent="-228600" lvl="3" marL="1828800" algn="l">
              <a:lnSpc>
                <a:spcPct val="90000"/>
              </a:lnSpc>
              <a:spcBef>
                <a:spcPts val="400"/>
              </a:spcBef>
              <a:spcAft>
                <a:spcPts val="0"/>
              </a:spcAft>
              <a:buSzPts val="1360"/>
              <a:buNone/>
              <a:defRPr b="1" sz="1600"/>
            </a:lvl4pPr>
            <a:lvl5pPr indent="-228600" lvl="4" marL="2286000" algn="l">
              <a:lnSpc>
                <a:spcPct val="90000"/>
              </a:lnSpc>
              <a:spcBef>
                <a:spcPts val="400"/>
              </a:spcBef>
              <a:spcAft>
                <a:spcPts val="0"/>
              </a:spcAft>
              <a:buSzPts val="1360"/>
              <a:buNone/>
              <a:defRPr b="1" sz="1600"/>
            </a:lvl5pPr>
            <a:lvl6pPr indent="-228600" lvl="5" marL="2743200" algn="l">
              <a:lnSpc>
                <a:spcPct val="90000"/>
              </a:lnSpc>
              <a:spcBef>
                <a:spcPts val="400"/>
              </a:spcBef>
              <a:spcAft>
                <a:spcPts val="0"/>
              </a:spcAft>
              <a:buSzPts val="1360"/>
              <a:buNone/>
              <a:defRPr b="1" sz="1600"/>
            </a:lvl6pPr>
            <a:lvl7pPr indent="-228600" lvl="6" marL="3200400" algn="l">
              <a:lnSpc>
                <a:spcPct val="90000"/>
              </a:lnSpc>
              <a:spcBef>
                <a:spcPts val="400"/>
              </a:spcBef>
              <a:spcAft>
                <a:spcPts val="0"/>
              </a:spcAft>
              <a:buSzPts val="1360"/>
              <a:buNone/>
              <a:defRPr b="1" sz="1600"/>
            </a:lvl7pPr>
            <a:lvl8pPr indent="-228600" lvl="7" marL="3657600" algn="l">
              <a:lnSpc>
                <a:spcPct val="90000"/>
              </a:lnSpc>
              <a:spcBef>
                <a:spcPts val="400"/>
              </a:spcBef>
              <a:spcAft>
                <a:spcPts val="0"/>
              </a:spcAft>
              <a:buSzPts val="1360"/>
              <a:buNone/>
              <a:defRPr b="1" sz="1600"/>
            </a:lvl8pPr>
            <a:lvl9pPr indent="-228600" lvl="8" marL="4114800" algn="l">
              <a:lnSpc>
                <a:spcPct val="90000"/>
              </a:lnSpc>
              <a:spcBef>
                <a:spcPts val="400"/>
              </a:spcBef>
              <a:spcAft>
                <a:spcPts val="200"/>
              </a:spcAft>
              <a:buSzPts val="1360"/>
              <a:buNone/>
              <a:defRPr b="1" sz="1600"/>
            </a:lvl9pPr>
          </a:lstStyle>
          <a:p/>
        </p:txBody>
      </p:sp>
      <p:sp>
        <p:nvSpPr>
          <p:cNvPr id="56" name="Google Shape;56;p6"/>
          <p:cNvSpPr txBox="1"/>
          <p:nvPr>
            <p:ph idx="2" type="body"/>
          </p:nvPr>
        </p:nvSpPr>
        <p:spPr>
          <a:xfrm>
            <a:off x="1069848" y="2743200"/>
            <a:ext cx="4754880" cy="32918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57" name="Google Shape;57;p6"/>
          <p:cNvSpPr txBox="1"/>
          <p:nvPr>
            <p:ph idx="3" type="body"/>
          </p:nvPr>
        </p:nvSpPr>
        <p:spPr>
          <a:xfrm>
            <a:off x="6364224" y="2048256"/>
            <a:ext cx="4754880" cy="64008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1700"/>
              <a:buNone/>
              <a:defRPr b="1" sz="2000">
                <a:solidFill>
                  <a:srgbClr val="9E3611"/>
                </a:solidFill>
              </a:defRPr>
            </a:lvl1pPr>
            <a:lvl2pPr indent="-228600" lvl="1" marL="914400" algn="l">
              <a:lnSpc>
                <a:spcPct val="90000"/>
              </a:lnSpc>
              <a:spcBef>
                <a:spcPts val="400"/>
              </a:spcBef>
              <a:spcAft>
                <a:spcPts val="0"/>
              </a:spcAft>
              <a:buSzPts val="1700"/>
              <a:buNone/>
              <a:defRPr b="1" sz="2000"/>
            </a:lvl2pPr>
            <a:lvl3pPr indent="-228600" lvl="2" marL="1371600" algn="l">
              <a:lnSpc>
                <a:spcPct val="90000"/>
              </a:lnSpc>
              <a:spcBef>
                <a:spcPts val="400"/>
              </a:spcBef>
              <a:spcAft>
                <a:spcPts val="0"/>
              </a:spcAft>
              <a:buSzPts val="1530"/>
              <a:buNone/>
              <a:defRPr b="1" sz="1800"/>
            </a:lvl3pPr>
            <a:lvl4pPr indent="-228600" lvl="3" marL="1828800" algn="l">
              <a:lnSpc>
                <a:spcPct val="90000"/>
              </a:lnSpc>
              <a:spcBef>
                <a:spcPts val="400"/>
              </a:spcBef>
              <a:spcAft>
                <a:spcPts val="0"/>
              </a:spcAft>
              <a:buSzPts val="1360"/>
              <a:buNone/>
              <a:defRPr b="1" sz="1600"/>
            </a:lvl4pPr>
            <a:lvl5pPr indent="-228600" lvl="4" marL="2286000" algn="l">
              <a:lnSpc>
                <a:spcPct val="90000"/>
              </a:lnSpc>
              <a:spcBef>
                <a:spcPts val="400"/>
              </a:spcBef>
              <a:spcAft>
                <a:spcPts val="0"/>
              </a:spcAft>
              <a:buSzPts val="1360"/>
              <a:buNone/>
              <a:defRPr b="1" sz="1600"/>
            </a:lvl5pPr>
            <a:lvl6pPr indent="-228600" lvl="5" marL="2743200" algn="l">
              <a:lnSpc>
                <a:spcPct val="90000"/>
              </a:lnSpc>
              <a:spcBef>
                <a:spcPts val="400"/>
              </a:spcBef>
              <a:spcAft>
                <a:spcPts val="0"/>
              </a:spcAft>
              <a:buSzPts val="1360"/>
              <a:buNone/>
              <a:defRPr b="1" sz="1600"/>
            </a:lvl6pPr>
            <a:lvl7pPr indent="-228600" lvl="6" marL="3200400" algn="l">
              <a:lnSpc>
                <a:spcPct val="90000"/>
              </a:lnSpc>
              <a:spcBef>
                <a:spcPts val="400"/>
              </a:spcBef>
              <a:spcAft>
                <a:spcPts val="0"/>
              </a:spcAft>
              <a:buSzPts val="1360"/>
              <a:buNone/>
              <a:defRPr b="1" sz="1600"/>
            </a:lvl7pPr>
            <a:lvl8pPr indent="-228600" lvl="7" marL="3657600" algn="l">
              <a:lnSpc>
                <a:spcPct val="90000"/>
              </a:lnSpc>
              <a:spcBef>
                <a:spcPts val="400"/>
              </a:spcBef>
              <a:spcAft>
                <a:spcPts val="0"/>
              </a:spcAft>
              <a:buSzPts val="1360"/>
              <a:buNone/>
              <a:defRPr b="1" sz="1600"/>
            </a:lvl8pPr>
            <a:lvl9pPr indent="-228600" lvl="8" marL="4114800" algn="l">
              <a:lnSpc>
                <a:spcPct val="90000"/>
              </a:lnSpc>
              <a:spcBef>
                <a:spcPts val="400"/>
              </a:spcBef>
              <a:spcAft>
                <a:spcPts val="200"/>
              </a:spcAft>
              <a:buSzPts val="1360"/>
              <a:buNone/>
              <a:defRPr b="1" sz="1600"/>
            </a:lvl9pPr>
          </a:lstStyle>
          <a:p/>
        </p:txBody>
      </p:sp>
      <p:sp>
        <p:nvSpPr>
          <p:cNvPr id="58" name="Google Shape;58;p6"/>
          <p:cNvSpPr txBox="1"/>
          <p:nvPr>
            <p:ph idx="4" type="body"/>
          </p:nvPr>
        </p:nvSpPr>
        <p:spPr>
          <a:xfrm>
            <a:off x="6364224" y="2743200"/>
            <a:ext cx="4754880" cy="32918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59" name="Google Shape;59;p6"/>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6"/>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6"/>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2" name="Shape 62"/>
        <p:cNvGrpSpPr/>
        <p:nvPr/>
      </p:nvGrpSpPr>
      <p:grpSpPr>
        <a:xfrm>
          <a:off x="0" y="0"/>
          <a:ext cx="0" cy="0"/>
          <a:chOff x="0" y="0"/>
          <a:chExt cx="0" cy="0"/>
        </a:xfrm>
      </p:grpSpPr>
      <p:sp>
        <p:nvSpPr>
          <p:cNvPr id="63" name="Google Shape;63;p7"/>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4" name="Google Shape;64;p7"/>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7"/>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7"/>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7" name="Shape 67"/>
        <p:cNvGrpSpPr/>
        <p:nvPr/>
      </p:nvGrpSpPr>
      <p:grpSpPr>
        <a:xfrm>
          <a:off x="0" y="0"/>
          <a:ext cx="0" cy="0"/>
          <a:chOff x="0" y="0"/>
          <a:chExt cx="0" cy="0"/>
        </a:xfrm>
      </p:grpSpPr>
      <p:sp>
        <p:nvSpPr>
          <p:cNvPr id="68" name="Google Shape;68;p8"/>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8"/>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8"/>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showMasterSp="0" type="objTx">
  <p:cSld name="OBJECT_WITH_CAPTION_TEXT">
    <p:spTree>
      <p:nvGrpSpPr>
        <p:cNvPr id="71" name="Shape 71"/>
        <p:cNvGrpSpPr/>
        <p:nvPr/>
      </p:nvGrpSpPr>
      <p:grpSpPr>
        <a:xfrm>
          <a:off x="0" y="0"/>
          <a:ext cx="0" cy="0"/>
          <a:chOff x="0" y="0"/>
          <a:chExt cx="0" cy="0"/>
        </a:xfrm>
      </p:grpSpPr>
      <p:sp>
        <p:nvSpPr>
          <p:cNvPr id="72" name="Google Shape;72;p9"/>
          <p:cNvSpPr/>
          <p:nvPr/>
        </p:nvSpPr>
        <p:spPr>
          <a:xfrm>
            <a:off x="8303740" y="0"/>
            <a:ext cx="3888259" cy="6857999"/>
          </a:xfrm>
          <a:prstGeom prst="rect">
            <a:avLst/>
          </a:prstGeom>
          <a:blipFill rotWithShape="1">
            <a:blip r:embed="rId2">
              <a:alphaModFix amt="60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 name="Google Shape;73;p9"/>
          <p:cNvSpPr txBox="1"/>
          <p:nvPr>
            <p:ph type="title"/>
          </p:nvPr>
        </p:nvSpPr>
        <p:spPr>
          <a:xfrm>
            <a:off x="8549640" y="685800"/>
            <a:ext cx="3200400" cy="173736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SzPts val="3200"/>
              <a:buFont typeface="Rockwell"/>
              <a:buNone/>
              <a:defRPr b="1"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9"/>
          <p:cNvSpPr txBox="1"/>
          <p:nvPr>
            <p:ph idx="1" type="body"/>
          </p:nvPr>
        </p:nvSpPr>
        <p:spPr>
          <a:xfrm>
            <a:off x="838200" y="685800"/>
            <a:ext cx="6711696" cy="5020056"/>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75" name="Google Shape;75;p9"/>
          <p:cNvSpPr txBox="1"/>
          <p:nvPr>
            <p:ph idx="2" type="body"/>
          </p:nvPr>
        </p:nvSpPr>
        <p:spPr>
          <a:xfrm>
            <a:off x="8549640" y="2423160"/>
            <a:ext cx="3200400" cy="329184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190"/>
              <a:buNone/>
              <a:defRPr sz="1400">
                <a:solidFill>
                  <a:srgbClr val="9E3611"/>
                </a:solidFill>
              </a:defRPr>
            </a:lvl1pPr>
            <a:lvl2pPr indent="-228600" lvl="1" marL="914400" algn="l">
              <a:lnSpc>
                <a:spcPct val="90000"/>
              </a:lnSpc>
              <a:spcBef>
                <a:spcPts val="400"/>
              </a:spcBef>
              <a:spcAft>
                <a:spcPts val="0"/>
              </a:spcAft>
              <a:buSzPts val="1020"/>
              <a:buNone/>
              <a:defRPr sz="1200"/>
            </a:lvl2pPr>
            <a:lvl3pPr indent="-228600" lvl="2" marL="1371600" algn="l">
              <a:lnSpc>
                <a:spcPct val="90000"/>
              </a:lnSpc>
              <a:spcBef>
                <a:spcPts val="400"/>
              </a:spcBef>
              <a:spcAft>
                <a:spcPts val="0"/>
              </a:spcAft>
              <a:buSzPts val="850"/>
              <a:buNone/>
              <a:defRPr sz="1000"/>
            </a:lvl3pPr>
            <a:lvl4pPr indent="-228600" lvl="3" marL="1828800" algn="l">
              <a:lnSpc>
                <a:spcPct val="90000"/>
              </a:lnSpc>
              <a:spcBef>
                <a:spcPts val="400"/>
              </a:spcBef>
              <a:spcAft>
                <a:spcPts val="0"/>
              </a:spcAft>
              <a:buSzPts val="765"/>
              <a:buNone/>
              <a:defRPr sz="900"/>
            </a:lvl4pPr>
            <a:lvl5pPr indent="-228600" lvl="4" marL="2286000" algn="l">
              <a:lnSpc>
                <a:spcPct val="90000"/>
              </a:lnSpc>
              <a:spcBef>
                <a:spcPts val="400"/>
              </a:spcBef>
              <a:spcAft>
                <a:spcPts val="0"/>
              </a:spcAft>
              <a:buSzPts val="765"/>
              <a:buNone/>
              <a:defRPr sz="900"/>
            </a:lvl5pPr>
            <a:lvl6pPr indent="-228600" lvl="5" marL="2743200" algn="l">
              <a:lnSpc>
                <a:spcPct val="90000"/>
              </a:lnSpc>
              <a:spcBef>
                <a:spcPts val="400"/>
              </a:spcBef>
              <a:spcAft>
                <a:spcPts val="0"/>
              </a:spcAft>
              <a:buSzPts val="765"/>
              <a:buNone/>
              <a:defRPr sz="900"/>
            </a:lvl6pPr>
            <a:lvl7pPr indent="-228600" lvl="6" marL="3200400" algn="l">
              <a:lnSpc>
                <a:spcPct val="90000"/>
              </a:lnSpc>
              <a:spcBef>
                <a:spcPts val="400"/>
              </a:spcBef>
              <a:spcAft>
                <a:spcPts val="0"/>
              </a:spcAft>
              <a:buSzPts val="765"/>
              <a:buNone/>
              <a:defRPr sz="900"/>
            </a:lvl7pPr>
            <a:lvl8pPr indent="-228600" lvl="7" marL="3657600" algn="l">
              <a:lnSpc>
                <a:spcPct val="90000"/>
              </a:lnSpc>
              <a:spcBef>
                <a:spcPts val="400"/>
              </a:spcBef>
              <a:spcAft>
                <a:spcPts val="0"/>
              </a:spcAft>
              <a:buSzPts val="765"/>
              <a:buNone/>
              <a:defRPr sz="900"/>
            </a:lvl8pPr>
            <a:lvl9pPr indent="-228600" lvl="8" marL="4114800" algn="l">
              <a:lnSpc>
                <a:spcPct val="90000"/>
              </a:lnSpc>
              <a:spcBef>
                <a:spcPts val="400"/>
              </a:spcBef>
              <a:spcAft>
                <a:spcPts val="200"/>
              </a:spcAft>
              <a:buSzPts val="765"/>
              <a:buNone/>
              <a:defRPr sz="900"/>
            </a:lvl9pPr>
          </a:lstStyle>
          <a:p/>
        </p:txBody>
      </p:sp>
      <p:sp>
        <p:nvSpPr>
          <p:cNvPr id="76" name="Google Shape;76;p9"/>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9"/>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grpSp>
        <p:nvGrpSpPr>
          <p:cNvPr id="78" name="Google Shape;78;p9"/>
          <p:cNvGrpSpPr/>
          <p:nvPr/>
        </p:nvGrpSpPr>
        <p:grpSpPr>
          <a:xfrm>
            <a:off x="11401725" y="6229681"/>
            <a:ext cx="457200" cy="457200"/>
            <a:chOff x="11361456" y="6195813"/>
            <a:chExt cx="548640" cy="548640"/>
          </a:xfrm>
        </p:grpSpPr>
        <p:sp>
          <p:nvSpPr>
            <p:cNvPr id="79" name="Google Shape;79;p9"/>
            <p:cNvSpPr/>
            <p:nvPr/>
          </p:nvSpPr>
          <p:spPr>
            <a:xfrm>
              <a:off x="11361456" y="6195813"/>
              <a:ext cx="548640" cy="548640"/>
            </a:xfrm>
            <a:prstGeom prst="ellipse">
              <a:avLst/>
            </a:prstGeom>
            <a:blipFill rotWithShape="1">
              <a:blip r:embed="rId3">
                <a:alphaModFix/>
              </a:blip>
              <a:tile algn="tl" flip="none" tx="5080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 name="Google Shape;80;p9"/>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1" name="Google Shape;81;p9"/>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82" name="Shape 82"/>
        <p:cNvGrpSpPr/>
        <p:nvPr/>
      </p:nvGrpSpPr>
      <p:grpSpPr>
        <a:xfrm>
          <a:off x="0" y="0"/>
          <a:ext cx="0" cy="0"/>
          <a:chOff x="0" y="0"/>
          <a:chExt cx="0" cy="0"/>
        </a:xfrm>
      </p:grpSpPr>
      <p:sp>
        <p:nvSpPr>
          <p:cNvPr id="83" name="Google Shape;83;p10"/>
          <p:cNvSpPr/>
          <p:nvPr/>
        </p:nvSpPr>
        <p:spPr>
          <a:xfrm>
            <a:off x="8303740" y="0"/>
            <a:ext cx="3888259" cy="6857999"/>
          </a:xfrm>
          <a:prstGeom prst="rect">
            <a:avLst/>
          </a:prstGeom>
          <a:blipFill rotWithShape="1">
            <a:blip r:embed="rId2">
              <a:alphaModFix amt="60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 name="Google Shape;84;p10"/>
          <p:cNvSpPr txBox="1"/>
          <p:nvPr>
            <p:ph type="title"/>
          </p:nvPr>
        </p:nvSpPr>
        <p:spPr>
          <a:xfrm>
            <a:off x="8549640" y="685800"/>
            <a:ext cx="3200400" cy="173736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SzPts val="3200"/>
              <a:buFont typeface="Rockwell"/>
              <a:buNone/>
              <a:defRPr b="1"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5" name="Google Shape;85;p10"/>
          <p:cNvSpPr/>
          <p:nvPr>
            <p:ph idx="2" type="pic"/>
          </p:nvPr>
        </p:nvSpPr>
        <p:spPr>
          <a:xfrm>
            <a:off x="0" y="0"/>
            <a:ext cx="8303740" cy="6858000"/>
          </a:xfrm>
          <a:prstGeom prst="rect">
            <a:avLst/>
          </a:prstGeom>
          <a:solidFill>
            <a:srgbClr val="E1DFDF"/>
          </a:solidFill>
          <a:ln>
            <a:noFill/>
          </a:ln>
        </p:spPr>
        <p:txBody>
          <a:bodyPr anchorCtr="0" anchor="t" bIns="45700" lIns="91425" spcFirstLastPara="1" rIns="91425" wrap="square" tIns="45700">
            <a:noAutofit/>
          </a:bodyPr>
          <a:lstStyle>
            <a:lvl1pPr lvl="0" marR="0" rtl="0" algn="l">
              <a:lnSpc>
                <a:spcPct val="90000"/>
              </a:lnSpc>
              <a:spcBef>
                <a:spcPts val="1200"/>
              </a:spcBef>
              <a:spcAft>
                <a:spcPts val="0"/>
              </a:spcAft>
              <a:buClr>
                <a:srgbClr val="9E3611"/>
              </a:buClr>
              <a:buSzPts val="2720"/>
              <a:buFont typeface="Noto Sans Symbols"/>
              <a:buNone/>
              <a:defRPr b="0" i="0" sz="3200" u="none" cap="none" strike="noStrike">
                <a:solidFill>
                  <a:schemeClr val="dk1"/>
                </a:solidFill>
                <a:latin typeface="Rockwell"/>
                <a:ea typeface="Rockwell"/>
                <a:cs typeface="Rockwell"/>
                <a:sym typeface="Rockwell"/>
              </a:defRPr>
            </a:lvl1pPr>
            <a:lvl2pPr lvl="1" marR="0" rtl="0" algn="l">
              <a:lnSpc>
                <a:spcPct val="90000"/>
              </a:lnSpc>
              <a:spcBef>
                <a:spcPts val="400"/>
              </a:spcBef>
              <a:spcAft>
                <a:spcPts val="0"/>
              </a:spcAft>
              <a:buClr>
                <a:srgbClr val="9E3611"/>
              </a:buClr>
              <a:buSzPts val="2380"/>
              <a:buFont typeface="Noto Sans Symbols"/>
              <a:buNone/>
              <a:defRPr b="0" i="0" sz="2800" u="none" cap="none" strike="noStrike">
                <a:solidFill>
                  <a:schemeClr val="dk1"/>
                </a:solidFill>
                <a:latin typeface="Rockwell"/>
                <a:ea typeface="Rockwell"/>
                <a:cs typeface="Rockwell"/>
                <a:sym typeface="Rockwell"/>
              </a:defRPr>
            </a:lvl2pPr>
            <a:lvl3pPr lvl="2" marR="0" rtl="0" algn="l">
              <a:lnSpc>
                <a:spcPct val="90000"/>
              </a:lnSpc>
              <a:spcBef>
                <a:spcPts val="400"/>
              </a:spcBef>
              <a:spcAft>
                <a:spcPts val="0"/>
              </a:spcAft>
              <a:buClr>
                <a:srgbClr val="9E3611"/>
              </a:buClr>
              <a:buSzPts val="2040"/>
              <a:buFont typeface="Noto Sans Symbols"/>
              <a:buNone/>
              <a:defRPr b="0" i="0" sz="2400" u="none" cap="none" strike="noStrike">
                <a:solidFill>
                  <a:schemeClr val="dk1"/>
                </a:solidFill>
                <a:latin typeface="Rockwell"/>
                <a:ea typeface="Rockwell"/>
                <a:cs typeface="Rockwell"/>
                <a:sym typeface="Rockwell"/>
              </a:defRPr>
            </a:lvl3pPr>
            <a:lvl4pPr lvl="3" marR="0" rtl="0" algn="l">
              <a:lnSpc>
                <a:spcPct val="90000"/>
              </a:lnSpc>
              <a:spcBef>
                <a:spcPts val="400"/>
              </a:spcBef>
              <a:spcAft>
                <a:spcPts val="0"/>
              </a:spcAft>
              <a:buClr>
                <a:srgbClr val="9E3611"/>
              </a:buClr>
              <a:buSzPts val="1700"/>
              <a:buFont typeface="Noto Sans Symbols"/>
              <a:buNone/>
              <a:defRPr b="0" i="0" sz="2000" u="none" cap="none" strike="noStrike">
                <a:solidFill>
                  <a:schemeClr val="dk1"/>
                </a:solidFill>
                <a:latin typeface="Rockwell"/>
                <a:ea typeface="Rockwell"/>
                <a:cs typeface="Rockwell"/>
                <a:sym typeface="Rockwell"/>
              </a:defRPr>
            </a:lvl4pPr>
            <a:lvl5pPr lvl="4" marR="0" rtl="0" algn="l">
              <a:lnSpc>
                <a:spcPct val="90000"/>
              </a:lnSpc>
              <a:spcBef>
                <a:spcPts val="400"/>
              </a:spcBef>
              <a:spcAft>
                <a:spcPts val="0"/>
              </a:spcAft>
              <a:buClr>
                <a:srgbClr val="9E3611"/>
              </a:buClr>
              <a:buSzPts val="1700"/>
              <a:buFont typeface="Noto Sans Symbols"/>
              <a:buNone/>
              <a:defRPr b="0" i="0" sz="2000" u="none" cap="none" strike="noStrike">
                <a:solidFill>
                  <a:schemeClr val="dk1"/>
                </a:solidFill>
                <a:latin typeface="Rockwell"/>
                <a:ea typeface="Rockwell"/>
                <a:cs typeface="Rockwell"/>
                <a:sym typeface="Rockwell"/>
              </a:defRPr>
            </a:lvl5pPr>
            <a:lvl6pPr lvl="5" marR="0" rtl="0" algn="l">
              <a:lnSpc>
                <a:spcPct val="90000"/>
              </a:lnSpc>
              <a:spcBef>
                <a:spcPts val="400"/>
              </a:spcBef>
              <a:spcAft>
                <a:spcPts val="0"/>
              </a:spcAft>
              <a:buClr>
                <a:srgbClr val="9E3611"/>
              </a:buClr>
              <a:buSzPts val="1700"/>
              <a:buFont typeface="Noto Sans Symbols"/>
              <a:buNone/>
              <a:defRPr b="0" i="0" sz="2000" u="none" cap="none" strike="noStrike">
                <a:solidFill>
                  <a:schemeClr val="dk1"/>
                </a:solidFill>
                <a:latin typeface="Rockwell"/>
                <a:ea typeface="Rockwell"/>
                <a:cs typeface="Rockwell"/>
                <a:sym typeface="Rockwell"/>
              </a:defRPr>
            </a:lvl6pPr>
            <a:lvl7pPr lvl="6" marR="0" rtl="0" algn="l">
              <a:lnSpc>
                <a:spcPct val="90000"/>
              </a:lnSpc>
              <a:spcBef>
                <a:spcPts val="400"/>
              </a:spcBef>
              <a:spcAft>
                <a:spcPts val="0"/>
              </a:spcAft>
              <a:buClr>
                <a:srgbClr val="9E3611"/>
              </a:buClr>
              <a:buSzPts val="1700"/>
              <a:buFont typeface="Noto Sans Symbols"/>
              <a:buNone/>
              <a:defRPr b="0" i="0" sz="2000" u="none" cap="none" strike="noStrike">
                <a:solidFill>
                  <a:schemeClr val="dk1"/>
                </a:solidFill>
                <a:latin typeface="Rockwell"/>
                <a:ea typeface="Rockwell"/>
                <a:cs typeface="Rockwell"/>
                <a:sym typeface="Rockwell"/>
              </a:defRPr>
            </a:lvl7pPr>
            <a:lvl8pPr lvl="7" marR="0" rtl="0" algn="l">
              <a:lnSpc>
                <a:spcPct val="90000"/>
              </a:lnSpc>
              <a:spcBef>
                <a:spcPts val="400"/>
              </a:spcBef>
              <a:spcAft>
                <a:spcPts val="0"/>
              </a:spcAft>
              <a:buClr>
                <a:srgbClr val="9E3611"/>
              </a:buClr>
              <a:buSzPts val="1700"/>
              <a:buFont typeface="Noto Sans Symbols"/>
              <a:buNone/>
              <a:defRPr b="0" i="0" sz="2000" u="none" cap="none" strike="noStrike">
                <a:solidFill>
                  <a:schemeClr val="dk1"/>
                </a:solidFill>
                <a:latin typeface="Rockwell"/>
                <a:ea typeface="Rockwell"/>
                <a:cs typeface="Rockwell"/>
                <a:sym typeface="Rockwell"/>
              </a:defRPr>
            </a:lvl8pPr>
            <a:lvl9pPr lvl="8" marR="0" rtl="0" algn="l">
              <a:lnSpc>
                <a:spcPct val="90000"/>
              </a:lnSpc>
              <a:spcBef>
                <a:spcPts val="400"/>
              </a:spcBef>
              <a:spcAft>
                <a:spcPts val="200"/>
              </a:spcAft>
              <a:buClr>
                <a:srgbClr val="9E3611"/>
              </a:buClr>
              <a:buSzPts val="1700"/>
              <a:buFont typeface="Noto Sans Symbols"/>
              <a:buNone/>
              <a:defRPr b="0" i="0" sz="2000" u="none" cap="none" strike="noStrike">
                <a:solidFill>
                  <a:schemeClr val="dk1"/>
                </a:solidFill>
                <a:latin typeface="Rockwell"/>
                <a:ea typeface="Rockwell"/>
                <a:cs typeface="Rockwell"/>
                <a:sym typeface="Rockwell"/>
              </a:defRPr>
            </a:lvl9pPr>
          </a:lstStyle>
          <a:p/>
        </p:txBody>
      </p:sp>
      <p:sp>
        <p:nvSpPr>
          <p:cNvPr id="86" name="Google Shape;86;p10"/>
          <p:cNvSpPr txBox="1"/>
          <p:nvPr>
            <p:ph idx="1" type="body"/>
          </p:nvPr>
        </p:nvSpPr>
        <p:spPr>
          <a:xfrm>
            <a:off x="8549640" y="2423160"/>
            <a:ext cx="3200400" cy="329184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190"/>
              <a:buNone/>
              <a:defRPr sz="1400">
                <a:solidFill>
                  <a:srgbClr val="9E3611"/>
                </a:solidFill>
              </a:defRPr>
            </a:lvl1pPr>
            <a:lvl2pPr indent="-228600" lvl="1" marL="914400" algn="l">
              <a:lnSpc>
                <a:spcPct val="90000"/>
              </a:lnSpc>
              <a:spcBef>
                <a:spcPts val="400"/>
              </a:spcBef>
              <a:spcAft>
                <a:spcPts val="0"/>
              </a:spcAft>
              <a:buSzPts val="1020"/>
              <a:buNone/>
              <a:defRPr sz="1200"/>
            </a:lvl2pPr>
            <a:lvl3pPr indent="-228600" lvl="2" marL="1371600" algn="l">
              <a:lnSpc>
                <a:spcPct val="90000"/>
              </a:lnSpc>
              <a:spcBef>
                <a:spcPts val="400"/>
              </a:spcBef>
              <a:spcAft>
                <a:spcPts val="0"/>
              </a:spcAft>
              <a:buSzPts val="850"/>
              <a:buNone/>
              <a:defRPr sz="1000"/>
            </a:lvl3pPr>
            <a:lvl4pPr indent="-228600" lvl="3" marL="1828800" algn="l">
              <a:lnSpc>
                <a:spcPct val="90000"/>
              </a:lnSpc>
              <a:spcBef>
                <a:spcPts val="400"/>
              </a:spcBef>
              <a:spcAft>
                <a:spcPts val="0"/>
              </a:spcAft>
              <a:buSzPts val="765"/>
              <a:buNone/>
              <a:defRPr sz="900"/>
            </a:lvl4pPr>
            <a:lvl5pPr indent="-228600" lvl="4" marL="2286000" algn="l">
              <a:lnSpc>
                <a:spcPct val="90000"/>
              </a:lnSpc>
              <a:spcBef>
                <a:spcPts val="400"/>
              </a:spcBef>
              <a:spcAft>
                <a:spcPts val="0"/>
              </a:spcAft>
              <a:buSzPts val="765"/>
              <a:buNone/>
              <a:defRPr sz="900"/>
            </a:lvl5pPr>
            <a:lvl6pPr indent="-228600" lvl="5" marL="2743200" algn="l">
              <a:lnSpc>
                <a:spcPct val="90000"/>
              </a:lnSpc>
              <a:spcBef>
                <a:spcPts val="400"/>
              </a:spcBef>
              <a:spcAft>
                <a:spcPts val="0"/>
              </a:spcAft>
              <a:buSzPts val="765"/>
              <a:buNone/>
              <a:defRPr sz="900"/>
            </a:lvl6pPr>
            <a:lvl7pPr indent="-228600" lvl="6" marL="3200400" algn="l">
              <a:lnSpc>
                <a:spcPct val="90000"/>
              </a:lnSpc>
              <a:spcBef>
                <a:spcPts val="400"/>
              </a:spcBef>
              <a:spcAft>
                <a:spcPts val="0"/>
              </a:spcAft>
              <a:buSzPts val="765"/>
              <a:buNone/>
              <a:defRPr sz="900"/>
            </a:lvl7pPr>
            <a:lvl8pPr indent="-228600" lvl="7" marL="3657600" algn="l">
              <a:lnSpc>
                <a:spcPct val="90000"/>
              </a:lnSpc>
              <a:spcBef>
                <a:spcPts val="400"/>
              </a:spcBef>
              <a:spcAft>
                <a:spcPts val="0"/>
              </a:spcAft>
              <a:buSzPts val="765"/>
              <a:buNone/>
              <a:defRPr sz="900"/>
            </a:lvl8pPr>
            <a:lvl9pPr indent="-228600" lvl="8" marL="4114800" algn="l">
              <a:lnSpc>
                <a:spcPct val="90000"/>
              </a:lnSpc>
              <a:spcBef>
                <a:spcPts val="400"/>
              </a:spcBef>
              <a:spcAft>
                <a:spcPts val="200"/>
              </a:spcAft>
              <a:buSzPts val="765"/>
              <a:buNone/>
              <a:defRPr sz="900"/>
            </a:lvl9pPr>
          </a:lstStyle>
          <a:p/>
        </p:txBody>
      </p:sp>
      <p:sp>
        <p:nvSpPr>
          <p:cNvPr id="87" name="Google Shape;87;p10"/>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grpSp>
        <p:nvGrpSpPr>
          <p:cNvPr id="88" name="Google Shape;88;p10"/>
          <p:cNvGrpSpPr/>
          <p:nvPr/>
        </p:nvGrpSpPr>
        <p:grpSpPr>
          <a:xfrm>
            <a:off x="11401725" y="6229681"/>
            <a:ext cx="457200" cy="457200"/>
            <a:chOff x="11361456" y="6195813"/>
            <a:chExt cx="548640" cy="548640"/>
          </a:xfrm>
        </p:grpSpPr>
        <p:sp>
          <p:nvSpPr>
            <p:cNvPr id="89" name="Google Shape;89;p10"/>
            <p:cNvSpPr/>
            <p:nvPr/>
          </p:nvSpPr>
          <p:spPr>
            <a:xfrm>
              <a:off x="11361456" y="6195813"/>
              <a:ext cx="548640" cy="548640"/>
            </a:xfrm>
            <a:prstGeom prst="ellipse">
              <a:avLst/>
            </a:prstGeom>
            <a:blipFill rotWithShape="1">
              <a:blip r:embed="rId3">
                <a:alphaModFix/>
              </a:blip>
              <a:tile algn="tl" flip="none" tx="5080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 name="Google Shape;90;p10"/>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91" name="Google Shape;91;p10"/>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92" name="Shape 92"/>
        <p:cNvGrpSpPr/>
        <p:nvPr/>
      </p:nvGrpSpPr>
      <p:grpSpPr>
        <a:xfrm>
          <a:off x="0" y="0"/>
          <a:ext cx="0" cy="0"/>
          <a:chOff x="0" y="0"/>
          <a:chExt cx="0" cy="0"/>
        </a:xfrm>
      </p:grpSpPr>
      <p:sp>
        <p:nvSpPr>
          <p:cNvPr id="93" name="Google Shape;93;p11"/>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4" name="Google Shape;94;p11"/>
          <p:cNvSpPr txBox="1"/>
          <p:nvPr>
            <p:ph idx="1" type="body"/>
          </p:nvPr>
        </p:nvSpPr>
        <p:spPr>
          <a:xfrm rot="5400000">
            <a:off x="4073652" y="-882396"/>
            <a:ext cx="4050792" cy="10058400"/>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95" name="Google Shape;95;p11"/>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6" name="Google Shape;96;p11"/>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7" name="Google Shape;97;p11"/>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98" name="Shape 98"/>
        <p:cNvGrpSpPr/>
        <p:nvPr/>
      </p:nvGrpSpPr>
      <p:grpSpPr>
        <a:xfrm>
          <a:off x="0" y="0"/>
          <a:ext cx="0" cy="0"/>
          <a:chOff x="0" y="0"/>
          <a:chExt cx="0" cy="0"/>
        </a:xfrm>
      </p:grpSpPr>
      <p:sp>
        <p:nvSpPr>
          <p:cNvPr id="99" name="Google Shape;99;p12"/>
          <p:cNvSpPr txBox="1"/>
          <p:nvPr>
            <p:ph type="title"/>
          </p:nvPr>
        </p:nvSpPr>
        <p:spPr>
          <a:xfrm rot="5400000">
            <a:off x="7181850" y="2076450"/>
            <a:ext cx="5638800" cy="25527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0" name="Google Shape;100;p12"/>
          <p:cNvSpPr txBox="1"/>
          <p:nvPr>
            <p:ph idx="1" type="body"/>
          </p:nvPr>
        </p:nvSpPr>
        <p:spPr>
          <a:xfrm rot="5400000">
            <a:off x="2000250" y="-400050"/>
            <a:ext cx="5638800" cy="7505700"/>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101" name="Google Shape;101;p12"/>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2" name="Google Shape;102;p12"/>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3" name="Google Shape;103;p12"/>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13" name="Shape 113"/>
        <p:cNvGrpSpPr/>
        <p:nvPr/>
      </p:nvGrpSpPr>
      <p:grpSpPr>
        <a:xfrm>
          <a:off x="0" y="0"/>
          <a:ext cx="0" cy="0"/>
          <a:chOff x="0" y="0"/>
          <a:chExt cx="0" cy="0"/>
        </a:xfrm>
      </p:grpSpPr>
      <p:sp>
        <p:nvSpPr>
          <p:cNvPr id="114" name="Google Shape;114;p14"/>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5" name="Google Shape;115;p14"/>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116" name="Google Shape;116;p14"/>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7" name="Google Shape;117;p14"/>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8" name="Google Shape;118;p14"/>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3.xml"/><Relationship Id="rId12" Type="http://schemas.openxmlformats.org/officeDocument/2006/relationships/slideLayout" Target="../slideLayouts/slideLayout11.xml"/><Relationship Id="rId1" Type="http://schemas.openxmlformats.org/officeDocument/2006/relationships/image" Target="../media/image3.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_rels/slideMaster2.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2.xml"/><Relationship Id="rId3"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1"/>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SzPts val="5400"/>
              <a:buFont typeface="Rockwell"/>
              <a:buNone/>
              <a:defRPr b="0" i="0" sz="5400" u="none" cap="none" strike="noStrike">
                <a:latin typeface="Rockwell"/>
                <a:ea typeface="Rockwell"/>
                <a:cs typeface="Rockwell"/>
                <a:sym typeface="Rockwel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1"/>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lvl1pPr indent="-336550" lvl="0" marL="457200" marR="0" rtl="0" algn="l">
              <a:lnSpc>
                <a:spcPct val="90000"/>
              </a:lnSpc>
              <a:spcBef>
                <a:spcPts val="1200"/>
              </a:spcBef>
              <a:spcAft>
                <a:spcPts val="0"/>
              </a:spcAft>
              <a:buClr>
                <a:srgbClr val="9E3611"/>
              </a:buClr>
              <a:buSzPts val="1700"/>
              <a:buFont typeface="Noto Sans Symbols"/>
              <a:buChar char="▪"/>
              <a:defRPr b="0" i="0" sz="2000" u="none" cap="none" strike="noStrike">
                <a:solidFill>
                  <a:schemeClr val="dk1"/>
                </a:solidFill>
                <a:latin typeface="Rockwell"/>
                <a:ea typeface="Rockwell"/>
                <a:cs typeface="Rockwell"/>
                <a:sym typeface="Rockwell"/>
              </a:defRPr>
            </a:lvl1pPr>
            <a:lvl2pPr indent="-325755" lvl="1" marL="914400" marR="0" rtl="0" algn="l">
              <a:lnSpc>
                <a:spcPct val="90000"/>
              </a:lnSpc>
              <a:spcBef>
                <a:spcPts val="400"/>
              </a:spcBef>
              <a:spcAft>
                <a:spcPts val="0"/>
              </a:spcAft>
              <a:buClr>
                <a:srgbClr val="9E3611"/>
              </a:buClr>
              <a:buSzPts val="1530"/>
              <a:buFont typeface="Noto Sans Symbols"/>
              <a:buChar char="▪"/>
              <a:defRPr b="0" i="0" sz="1800" u="none" cap="none" strike="noStrike">
                <a:solidFill>
                  <a:schemeClr val="dk1"/>
                </a:solidFill>
                <a:latin typeface="Rockwell"/>
                <a:ea typeface="Rockwell"/>
                <a:cs typeface="Rockwell"/>
                <a:sym typeface="Rockwell"/>
              </a:defRPr>
            </a:lvl2pPr>
            <a:lvl3pPr indent="-314960" lvl="2" marL="13716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3pPr>
            <a:lvl4pPr indent="-314960" lvl="3" marL="18288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4pPr>
            <a:lvl5pPr indent="-314960" lvl="4" marL="22860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5pPr>
            <a:lvl6pPr indent="-314960" lvl="5" marL="27432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6pPr>
            <a:lvl7pPr indent="-314960" lvl="6" marL="32004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7pPr>
            <a:lvl8pPr indent="-314959" lvl="7" marL="36576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8pPr>
            <a:lvl9pPr indent="-314959" lvl="8" marL="4114800" marR="0" rtl="0" algn="l">
              <a:lnSpc>
                <a:spcPct val="90000"/>
              </a:lnSpc>
              <a:spcBef>
                <a:spcPts val="400"/>
              </a:spcBef>
              <a:spcAft>
                <a:spcPts val="20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9pPr>
          </a:lstStyle>
          <a:p/>
        </p:txBody>
      </p:sp>
      <p:sp>
        <p:nvSpPr>
          <p:cNvPr id="12" name="Google Shape;12;p1"/>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100" u="none" cap="none" strike="noStrike">
                <a:solidFill>
                  <a:schemeClr val="dk2"/>
                </a:solidFill>
                <a:latin typeface="Rockwell"/>
                <a:ea typeface="Rockwell"/>
                <a:cs typeface="Rockwell"/>
                <a:sym typeface="Rockwell"/>
              </a:defRPr>
            </a:lvl1pPr>
            <a:lvl2pPr lvl="1"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2pPr>
            <a:lvl3pPr lvl="2"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3pPr>
            <a:lvl4pPr lvl="3"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4pPr>
            <a:lvl5pPr lvl="4"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5pPr>
            <a:lvl6pPr lvl="5"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6pPr>
            <a:lvl7pPr lvl="6"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7pPr>
            <a:lvl8pPr lvl="7"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8pPr>
            <a:lvl9pPr lvl="8"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9pPr>
          </a:lstStyle>
          <a:p/>
        </p:txBody>
      </p:sp>
      <p:sp>
        <p:nvSpPr>
          <p:cNvPr id="13" name="Google Shape;13;p1"/>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100" u="none" cap="none" strike="noStrike">
                <a:solidFill>
                  <a:schemeClr val="dk2"/>
                </a:solidFill>
                <a:latin typeface="Rockwell"/>
                <a:ea typeface="Rockwell"/>
                <a:cs typeface="Rockwell"/>
                <a:sym typeface="Rockwell"/>
              </a:defRPr>
            </a:lvl1pPr>
            <a:lvl2pPr lvl="1"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2pPr>
            <a:lvl3pPr lvl="2"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3pPr>
            <a:lvl4pPr lvl="3"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4pPr>
            <a:lvl5pPr lvl="4"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5pPr>
            <a:lvl6pPr lvl="5"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6pPr>
            <a:lvl7pPr lvl="6"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7pPr>
            <a:lvl8pPr lvl="7"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8pPr>
            <a:lvl9pPr lvl="8"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9pPr>
          </a:lstStyle>
          <a:p/>
        </p:txBody>
      </p:sp>
      <p:grpSp>
        <p:nvGrpSpPr>
          <p:cNvPr id="14" name="Google Shape;14;p1"/>
          <p:cNvGrpSpPr/>
          <p:nvPr/>
        </p:nvGrpSpPr>
        <p:grpSpPr>
          <a:xfrm>
            <a:off x="11401725" y="6229681"/>
            <a:ext cx="457200" cy="457200"/>
            <a:chOff x="11361456" y="6195813"/>
            <a:chExt cx="548640" cy="548640"/>
          </a:xfrm>
        </p:grpSpPr>
        <p:sp>
          <p:nvSpPr>
            <p:cNvPr id="15" name="Google Shape;15;p1"/>
            <p:cNvSpPr/>
            <p:nvPr/>
          </p:nvSpPr>
          <p:spPr>
            <a:xfrm>
              <a:off x="11361456" y="6195813"/>
              <a:ext cx="548640" cy="548640"/>
            </a:xfrm>
            <a:prstGeom prst="ellipse">
              <a:avLst/>
            </a:prstGeom>
            <a:blipFill rotWithShape="1">
              <a:blip r:embed="rId1">
                <a:alphaModFix/>
              </a:blip>
              <a:tile algn="tl" flip="none" tx="5080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1"/>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 name="Google Shape;17;p1"/>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marR="0" rtl="0" algn="ctr">
              <a:spcBef>
                <a:spcPts val="0"/>
              </a:spcBef>
              <a:buNone/>
              <a:defRPr b="1" i="0" sz="1400" u="none" cap="none" strike="noStrike">
                <a:solidFill>
                  <a:srgbClr val="FFFFFF"/>
                </a:solidFill>
                <a:latin typeface="Rockwell"/>
                <a:ea typeface="Rockwell"/>
                <a:cs typeface="Rockwell"/>
                <a:sym typeface="Rockwell"/>
              </a:defRPr>
            </a:lvl1pPr>
            <a:lvl2pPr indent="0" lvl="1" marL="0" marR="0" rtl="0" algn="ctr">
              <a:spcBef>
                <a:spcPts val="0"/>
              </a:spcBef>
              <a:buNone/>
              <a:defRPr b="1" i="0" sz="1400" u="none" cap="none" strike="noStrike">
                <a:solidFill>
                  <a:srgbClr val="FFFFFF"/>
                </a:solidFill>
                <a:latin typeface="Rockwell"/>
                <a:ea typeface="Rockwell"/>
                <a:cs typeface="Rockwell"/>
                <a:sym typeface="Rockwell"/>
              </a:defRPr>
            </a:lvl2pPr>
            <a:lvl3pPr indent="0" lvl="2" marL="0" marR="0" rtl="0" algn="ctr">
              <a:spcBef>
                <a:spcPts val="0"/>
              </a:spcBef>
              <a:buNone/>
              <a:defRPr b="1" i="0" sz="1400" u="none" cap="none" strike="noStrike">
                <a:solidFill>
                  <a:srgbClr val="FFFFFF"/>
                </a:solidFill>
                <a:latin typeface="Rockwell"/>
                <a:ea typeface="Rockwell"/>
                <a:cs typeface="Rockwell"/>
                <a:sym typeface="Rockwell"/>
              </a:defRPr>
            </a:lvl3pPr>
            <a:lvl4pPr indent="0" lvl="3" marL="0" marR="0" rtl="0" algn="ctr">
              <a:spcBef>
                <a:spcPts val="0"/>
              </a:spcBef>
              <a:buNone/>
              <a:defRPr b="1" i="0" sz="1400" u="none" cap="none" strike="noStrike">
                <a:solidFill>
                  <a:srgbClr val="FFFFFF"/>
                </a:solidFill>
                <a:latin typeface="Rockwell"/>
                <a:ea typeface="Rockwell"/>
                <a:cs typeface="Rockwell"/>
                <a:sym typeface="Rockwell"/>
              </a:defRPr>
            </a:lvl4pPr>
            <a:lvl5pPr indent="0" lvl="4" marL="0" marR="0" rtl="0" algn="ctr">
              <a:spcBef>
                <a:spcPts val="0"/>
              </a:spcBef>
              <a:buNone/>
              <a:defRPr b="1" i="0" sz="1400" u="none" cap="none" strike="noStrike">
                <a:solidFill>
                  <a:srgbClr val="FFFFFF"/>
                </a:solidFill>
                <a:latin typeface="Rockwell"/>
                <a:ea typeface="Rockwell"/>
                <a:cs typeface="Rockwell"/>
                <a:sym typeface="Rockwell"/>
              </a:defRPr>
            </a:lvl5pPr>
            <a:lvl6pPr indent="0" lvl="5" marL="0" marR="0" rtl="0" algn="ctr">
              <a:spcBef>
                <a:spcPts val="0"/>
              </a:spcBef>
              <a:buNone/>
              <a:defRPr b="1" i="0" sz="1400" u="none" cap="none" strike="noStrike">
                <a:solidFill>
                  <a:srgbClr val="FFFFFF"/>
                </a:solidFill>
                <a:latin typeface="Rockwell"/>
                <a:ea typeface="Rockwell"/>
                <a:cs typeface="Rockwell"/>
                <a:sym typeface="Rockwell"/>
              </a:defRPr>
            </a:lvl6pPr>
            <a:lvl7pPr indent="0" lvl="6" marL="0" marR="0" rtl="0" algn="ctr">
              <a:spcBef>
                <a:spcPts val="0"/>
              </a:spcBef>
              <a:buNone/>
              <a:defRPr b="1" i="0" sz="1400" u="none" cap="none" strike="noStrike">
                <a:solidFill>
                  <a:srgbClr val="FFFFFF"/>
                </a:solidFill>
                <a:latin typeface="Rockwell"/>
                <a:ea typeface="Rockwell"/>
                <a:cs typeface="Rockwell"/>
                <a:sym typeface="Rockwell"/>
              </a:defRPr>
            </a:lvl7pPr>
            <a:lvl8pPr indent="0" lvl="7" marL="0" marR="0" rtl="0" algn="ctr">
              <a:spcBef>
                <a:spcPts val="0"/>
              </a:spcBef>
              <a:buNone/>
              <a:defRPr b="1" i="0" sz="1400" u="none" cap="none" strike="noStrike">
                <a:solidFill>
                  <a:srgbClr val="FFFFFF"/>
                </a:solidFill>
                <a:latin typeface="Rockwell"/>
                <a:ea typeface="Rockwell"/>
                <a:cs typeface="Rockwell"/>
                <a:sym typeface="Rockwell"/>
              </a:defRPr>
            </a:lvl8pPr>
            <a:lvl9pPr indent="0" lvl="8" marL="0" marR="0" rtl="0" algn="ctr">
              <a:spcBef>
                <a:spcPts val="0"/>
              </a:spcBef>
              <a:buNone/>
              <a:defRPr b="1" i="0" sz="1400" u="none" cap="none" strike="noStrike">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04" name="Shape 104"/>
        <p:cNvGrpSpPr/>
        <p:nvPr/>
      </p:nvGrpSpPr>
      <p:grpSpPr>
        <a:xfrm>
          <a:off x="0" y="0"/>
          <a:ext cx="0" cy="0"/>
          <a:chOff x="0" y="0"/>
          <a:chExt cx="0" cy="0"/>
        </a:xfrm>
      </p:grpSpPr>
      <p:sp>
        <p:nvSpPr>
          <p:cNvPr id="105" name="Google Shape;105;p13"/>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SzPts val="5400"/>
              <a:buFont typeface="Rockwell"/>
              <a:buNone/>
              <a:defRPr b="0" i="0" sz="5400" u="none" cap="none" strike="noStrike">
                <a:latin typeface="Rockwell"/>
                <a:ea typeface="Rockwell"/>
                <a:cs typeface="Rockwell"/>
                <a:sym typeface="Rockwel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06" name="Google Shape;106;p13"/>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lvl1pPr indent="-336550" lvl="0" marL="457200" marR="0" rtl="0" algn="l">
              <a:lnSpc>
                <a:spcPct val="90000"/>
              </a:lnSpc>
              <a:spcBef>
                <a:spcPts val="1200"/>
              </a:spcBef>
              <a:spcAft>
                <a:spcPts val="0"/>
              </a:spcAft>
              <a:buClr>
                <a:srgbClr val="9E3611"/>
              </a:buClr>
              <a:buSzPts val="1700"/>
              <a:buFont typeface="Noto Sans Symbols"/>
              <a:buChar char="▪"/>
              <a:defRPr b="0" i="0" sz="2000" u="none" cap="none" strike="noStrike">
                <a:solidFill>
                  <a:schemeClr val="lt1"/>
                </a:solidFill>
                <a:latin typeface="Rockwell"/>
                <a:ea typeface="Rockwell"/>
                <a:cs typeface="Rockwell"/>
                <a:sym typeface="Rockwell"/>
              </a:defRPr>
            </a:lvl1pPr>
            <a:lvl2pPr indent="-325755" lvl="1" marL="914400" marR="0" rtl="0" algn="l">
              <a:lnSpc>
                <a:spcPct val="90000"/>
              </a:lnSpc>
              <a:spcBef>
                <a:spcPts val="400"/>
              </a:spcBef>
              <a:spcAft>
                <a:spcPts val="0"/>
              </a:spcAft>
              <a:buClr>
                <a:srgbClr val="9E3611"/>
              </a:buClr>
              <a:buSzPts val="1530"/>
              <a:buFont typeface="Noto Sans Symbols"/>
              <a:buChar char="▪"/>
              <a:defRPr b="0" i="0" sz="1800" u="none" cap="none" strike="noStrike">
                <a:solidFill>
                  <a:schemeClr val="lt1"/>
                </a:solidFill>
                <a:latin typeface="Rockwell"/>
                <a:ea typeface="Rockwell"/>
                <a:cs typeface="Rockwell"/>
                <a:sym typeface="Rockwell"/>
              </a:defRPr>
            </a:lvl2pPr>
            <a:lvl3pPr indent="-314960" lvl="2" marL="13716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lt1"/>
                </a:solidFill>
                <a:latin typeface="Rockwell"/>
                <a:ea typeface="Rockwell"/>
                <a:cs typeface="Rockwell"/>
                <a:sym typeface="Rockwell"/>
              </a:defRPr>
            </a:lvl3pPr>
            <a:lvl4pPr indent="-314960" lvl="3" marL="18288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lt1"/>
                </a:solidFill>
                <a:latin typeface="Rockwell"/>
                <a:ea typeface="Rockwell"/>
                <a:cs typeface="Rockwell"/>
                <a:sym typeface="Rockwell"/>
              </a:defRPr>
            </a:lvl4pPr>
            <a:lvl5pPr indent="-314960" lvl="4" marL="22860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lt1"/>
                </a:solidFill>
                <a:latin typeface="Rockwell"/>
                <a:ea typeface="Rockwell"/>
                <a:cs typeface="Rockwell"/>
                <a:sym typeface="Rockwell"/>
              </a:defRPr>
            </a:lvl5pPr>
            <a:lvl6pPr indent="-314960" lvl="5" marL="27432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lt1"/>
                </a:solidFill>
                <a:latin typeface="Rockwell"/>
                <a:ea typeface="Rockwell"/>
                <a:cs typeface="Rockwell"/>
                <a:sym typeface="Rockwell"/>
              </a:defRPr>
            </a:lvl6pPr>
            <a:lvl7pPr indent="-314960" lvl="6" marL="32004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lt1"/>
                </a:solidFill>
                <a:latin typeface="Rockwell"/>
                <a:ea typeface="Rockwell"/>
                <a:cs typeface="Rockwell"/>
                <a:sym typeface="Rockwell"/>
              </a:defRPr>
            </a:lvl7pPr>
            <a:lvl8pPr indent="-314959" lvl="7" marL="36576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lt1"/>
                </a:solidFill>
                <a:latin typeface="Rockwell"/>
                <a:ea typeface="Rockwell"/>
                <a:cs typeface="Rockwell"/>
                <a:sym typeface="Rockwell"/>
              </a:defRPr>
            </a:lvl8pPr>
            <a:lvl9pPr indent="-314959" lvl="8" marL="4114800" marR="0" rtl="0" algn="l">
              <a:lnSpc>
                <a:spcPct val="90000"/>
              </a:lnSpc>
              <a:spcBef>
                <a:spcPts val="400"/>
              </a:spcBef>
              <a:spcAft>
                <a:spcPts val="200"/>
              </a:spcAft>
              <a:buClr>
                <a:srgbClr val="9E3611"/>
              </a:buClr>
              <a:buSzPts val="1360"/>
              <a:buFont typeface="Noto Sans Symbols"/>
              <a:buChar char="▪"/>
              <a:defRPr b="0" i="0" sz="1600" u="none" cap="none" strike="noStrike">
                <a:solidFill>
                  <a:schemeClr val="lt1"/>
                </a:solidFill>
                <a:latin typeface="Rockwell"/>
                <a:ea typeface="Rockwell"/>
                <a:cs typeface="Rockwell"/>
                <a:sym typeface="Rockwell"/>
              </a:defRPr>
            </a:lvl9pPr>
          </a:lstStyle>
          <a:p/>
        </p:txBody>
      </p:sp>
      <p:sp>
        <p:nvSpPr>
          <p:cNvPr id="107" name="Google Shape;107;p13"/>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100" u="none" cap="none" strike="noStrike">
                <a:solidFill>
                  <a:schemeClr val="lt2"/>
                </a:solidFill>
                <a:latin typeface="Rockwell"/>
                <a:ea typeface="Rockwell"/>
                <a:cs typeface="Rockwell"/>
                <a:sym typeface="Rockwell"/>
              </a:defRPr>
            </a:lvl1pPr>
            <a:lvl2pPr lvl="1"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2pPr>
            <a:lvl3pPr lvl="2"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3pPr>
            <a:lvl4pPr lvl="3"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4pPr>
            <a:lvl5pPr lvl="4"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5pPr>
            <a:lvl6pPr lvl="5"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6pPr>
            <a:lvl7pPr lvl="6"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7pPr>
            <a:lvl8pPr lvl="7"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8pPr>
            <a:lvl9pPr lvl="8"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9pPr>
          </a:lstStyle>
          <a:p/>
        </p:txBody>
      </p:sp>
      <p:sp>
        <p:nvSpPr>
          <p:cNvPr id="108" name="Google Shape;108;p13"/>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100" u="none" cap="none" strike="noStrike">
                <a:solidFill>
                  <a:schemeClr val="lt2"/>
                </a:solidFill>
                <a:latin typeface="Rockwell"/>
                <a:ea typeface="Rockwell"/>
                <a:cs typeface="Rockwell"/>
                <a:sym typeface="Rockwell"/>
              </a:defRPr>
            </a:lvl1pPr>
            <a:lvl2pPr lvl="1"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2pPr>
            <a:lvl3pPr lvl="2"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3pPr>
            <a:lvl4pPr lvl="3"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4pPr>
            <a:lvl5pPr lvl="4"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5pPr>
            <a:lvl6pPr lvl="5"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6pPr>
            <a:lvl7pPr lvl="6"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7pPr>
            <a:lvl8pPr lvl="7"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8pPr>
            <a:lvl9pPr lvl="8"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9pPr>
          </a:lstStyle>
          <a:p/>
        </p:txBody>
      </p:sp>
      <p:grpSp>
        <p:nvGrpSpPr>
          <p:cNvPr id="109" name="Google Shape;109;p13"/>
          <p:cNvGrpSpPr/>
          <p:nvPr/>
        </p:nvGrpSpPr>
        <p:grpSpPr>
          <a:xfrm>
            <a:off x="11401725" y="6229681"/>
            <a:ext cx="457200" cy="457200"/>
            <a:chOff x="11361456" y="6195813"/>
            <a:chExt cx="548640" cy="548640"/>
          </a:xfrm>
        </p:grpSpPr>
        <p:sp>
          <p:nvSpPr>
            <p:cNvPr id="110" name="Google Shape;110;p13"/>
            <p:cNvSpPr/>
            <p:nvPr/>
          </p:nvSpPr>
          <p:spPr>
            <a:xfrm>
              <a:off x="11361456" y="6195813"/>
              <a:ext cx="548640" cy="548640"/>
            </a:xfrm>
            <a:prstGeom prst="ellipse">
              <a:avLst/>
            </a:prstGeom>
            <a:blipFill rotWithShape="1">
              <a:blip r:embed="rId1">
                <a:alphaModFix/>
              </a:blip>
              <a:tile algn="tl" flip="none" tx="5080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 name="Google Shape;111;p13"/>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12" name="Google Shape;112;p13"/>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marR="0" rtl="0" algn="ctr">
              <a:spcBef>
                <a:spcPts val="0"/>
              </a:spcBef>
              <a:buNone/>
              <a:defRPr b="1" i="0" sz="1400" u="none" cap="none" strike="noStrike">
                <a:solidFill>
                  <a:srgbClr val="FFFFFF"/>
                </a:solidFill>
                <a:latin typeface="Rockwell"/>
                <a:ea typeface="Rockwell"/>
                <a:cs typeface="Rockwell"/>
                <a:sym typeface="Rockwell"/>
              </a:defRPr>
            </a:lvl1pPr>
            <a:lvl2pPr indent="0" lvl="1" marL="0" marR="0" rtl="0" algn="ctr">
              <a:spcBef>
                <a:spcPts val="0"/>
              </a:spcBef>
              <a:buNone/>
              <a:defRPr b="1" i="0" sz="1400" u="none" cap="none" strike="noStrike">
                <a:solidFill>
                  <a:srgbClr val="FFFFFF"/>
                </a:solidFill>
                <a:latin typeface="Rockwell"/>
                <a:ea typeface="Rockwell"/>
                <a:cs typeface="Rockwell"/>
                <a:sym typeface="Rockwell"/>
              </a:defRPr>
            </a:lvl2pPr>
            <a:lvl3pPr indent="0" lvl="2" marL="0" marR="0" rtl="0" algn="ctr">
              <a:spcBef>
                <a:spcPts val="0"/>
              </a:spcBef>
              <a:buNone/>
              <a:defRPr b="1" i="0" sz="1400" u="none" cap="none" strike="noStrike">
                <a:solidFill>
                  <a:srgbClr val="FFFFFF"/>
                </a:solidFill>
                <a:latin typeface="Rockwell"/>
                <a:ea typeface="Rockwell"/>
                <a:cs typeface="Rockwell"/>
                <a:sym typeface="Rockwell"/>
              </a:defRPr>
            </a:lvl3pPr>
            <a:lvl4pPr indent="0" lvl="3" marL="0" marR="0" rtl="0" algn="ctr">
              <a:spcBef>
                <a:spcPts val="0"/>
              </a:spcBef>
              <a:buNone/>
              <a:defRPr b="1" i="0" sz="1400" u="none" cap="none" strike="noStrike">
                <a:solidFill>
                  <a:srgbClr val="FFFFFF"/>
                </a:solidFill>
                <a:latin typeface="Rockwell"/>
                <a:ea typeface="Rockwell"/>
                <a:cs typeface="Rockwell"/>
                <a:sym typeface="Rockwell"/>
              </a:defRPr>
            </a:lvl4pPr>
            <a:lvl5pPr indent="0" lvl="4" marL="0" marR="0" rtl="0" algn="ctr">
              <a:spcBef>
                <a:spcPts val="0"/>
              </a:spcBef>
              <a:buNone/>
              <a:defRPr b="1" i="0" sz="1400" u="none" cap="none" strike="noStrike">
                <a:solidFill>
                  <a:srgbClr val="FFFFFF"/>
                </a:solidFill>
                <a:latin typeface="Rockwell"/>
                <a:ea typeface="Rockwell"/>
                <a:cs typeface="Rockwell"/>
                <a:sym typeface="Rockwell"/>
              </a:defRPr>
            </a:lvl5pPr>
            <a:lvl6pPr indent="0" lvl="5" marL="0" marR="0" rtl="0" algn="ctr">
              <a:spcBef>
                <a:spcPts val="0"/>
              </a:spcBef>
              <a:buNone/>
              <a:defRPr b="1" i="0" sz="1400" u="none" cap="none" strike="noStrike">
                <a:solidFill>
                  <a:srgbClr val="FFFFFF"/>
                </a:solidFill>
                <a:latin typeface="Rockwell"/>
                <a:ea typeface="Rockwell"/>
                <a:cs typeface="Rockwell"/>
                <a:sym typeface="Rockwell"/>
              </a:defRPr>
            </a:lvl6pPr>
            <a:lvl7pPr indent="0" lvl="6" marL="0" marR="0" rtl="0" algn="ctr">
              <a:spcBef>
                <a:spcPts val="0"/>
              </a:spcBef>
              <a:buNone/>
              <a:defRPr b="1" i="0" sz="1400" u="none" cap="none" strike="noStrike">
                <a:solidFill>
                  <a:srgbClr val="FFFFFF"/>
                </a:solidFill>
                <a:latin typeface="Rockwell"/>
                <a:ea typeface="Rockwell"/>
                <a:cs typeface="Rockwell"/>
                <a:sym typeface="Rockwell"/>
              </a:defRPr>
            </a:lvl7pPr>
            <a:lvl8pPr indent="0" lvl="7" marL="0" marR="0" rtl="0" algn="ctr">
              <a:spcBef>
                <a:spcPts val="0"/>
              </a:spcBef>
              <a:buNone/>
              <a:defRPr b="1" i="0" sz="1400" u="none" cap="none" strike="noStrike">
                <a:solidFill>
                  <a:srgbClr val="FFFFFF"/>
                </a:solidFill>
                <a:latin typeface="Rockwell"/>
                <a:ea typeface="Rockwell"/>
                <a:cs typeface="Rockwell"/>
                <a:sym typeface="Rockwell"/>
              </a:defRPr>
            </a:lvl8pPr>
            <a:lvl9pPr indent="0" lvl="8" marL="0" marR="0" rtl="0" algn="ctr">
              <a:spcBef>
                <a:spcPts val="0"/>
              </a:spcBef>
              <a:buNone/>
              <a:defRPr b="1" i="0" sz="1400" u="none" cap="none" strike="noStrike">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59"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7.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8.png"/><Relationship Id="rId4" Type="http://schemas.openxmlformats.org/officeDocument/2006/relationships/hyperlink" Target="https://www.youtube.com/watch?time_continue=3&amp;v=6xCZ4XnkpCc" TargetMode="External"/><Relationship Id="rId5"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5.png"/><Relationship Id="rId4" Type="http://schemas.openxmlformats.org/officeDocument/2006/relationships/image" Target="../media/image3.png"/><Relationship Id="rId5" Type="http://schemas.openxmlformats.org/officeDocument/2006/relationships/image" Target="../media/image6.png"/><Relationship Id="rId6" Type="http://schemas.openxmlformats.org/officeDocument/2006/relationships/image" Target="../media/image4.png"/><Relationship Id="rId7" Type="http://schemas.openxmlformats.org/officeDocument/2006/relationships/image" Target="../media/image11.png"/><Relationship Id="rId8" Type="http://schemas.openxmlformats.org/officeDocument/2006/relationships/image" Target="../media/image10.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xml"/><Relationship Id="rId3" Type="http://schemas.openxmlformats.org/officeDocument/2006/relationships/image" Target="../media/image1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xml"/><Relationship Id="rId3" Type="http://schemas.openxmlformats.org/officeDocument/2006/relationships/image" Target="../media/image1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5.png"/><Relationship Id="rId4" Type="http://schemas.openxmlformats.org/officeDocument/2006/relationships/image" Target="../media/image3.png"/><Relationship Id="rId9" Type="http://schemas.openxmlformats.org/officeDocument/2006/relationships/hyperlink" Target="http://www.learningscientists.org/blog/2016/9/1-1" TargetMode="External"/><Relationship Id="rId5" Type="http://schemas.openxmlformats.org/officeDocument/2006/relationships/image" Target="../media/image9.png"/><Relationship Id="rId6" Type="http://schemas.openxmlformats.org/officeDocument/2006/relationships/image" Target="../media/image12.png"/><Relationship Id="rId7" Type="http://schemas.openxmlformats.org/officeDocument/2006/relationships/image" Target="../media/image14.png"/><Relationship Id="rId8"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23" name="Shape 123"/>
        <p:cNvGrpSpPr/>
        <p:nvPr/>
      </p:nvGrpSpPr>
      <p:grpSpPr>
        <a:xfrm>
          <a:off x="0" y="0"/>
          <a:ext cx="0" cy="0"/>
          <a:chOff x="0" y="0"/>
          <a:chExt cx="0" cy="0"/>
        </a:xfrm>
      </p:grpSpPr>
      <p:sp>
        <p:nvSpPr>
          <p:cNvPr id="124" name="Google Shape;124;p15"/>
          <p:cNvSpPr/>
          <p:nvPr/>
        </p:nvSpPr>
        <p:spPr>
          <a:xfrm>
            <a:off x="0" y="-1"/>
            <a:ext cx="12192000" cy="6858001"/>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pic>
        <p:nvPicPr>
          <p:cNvPr id="125" name="Google Shape;125;p15"/>
          <p:cNvPicPr preferRelativeResize="0"/>
          <p:nvPr/>
        </p:nvPicPr>
        <p:blipFill rotWithShape="1">
          <a:blip r:embed="rId3">
            <a:alphaModFix/>
          </a:blip>
          <a:srcRect b="3676" l="0" r="0" t="12053"/>
          <a:stretch/>
        </p:blipFill>
        <p:spPr>
          <a:xfrm>
            <a:off x="20" y="10"/>
            <a:ext cx="12191980" cy="6857989"/>
          </a:xfrm>
          <a:prstGeom prst="rect">
            <a:avLst/>
          </a:prstGeom>
          <a:noFill/>
          <a:ln>
            <a:noFill/>
          </a:ln>
        </p:spPr>
      </p:pic>
      <p:sp>
        <p:nvSpPr>
          <p:cNvPr id="126" name="Google Shape;126;p15"/>
          <p:cNvSpPr/>
          <p:nvPr/>
        </p:nvSpPr>
        <p:spPr>
          <a:xfrm>
            <a:off x="0" y="1"/>
            <a:ext cx="12192000" cy="6857999"/>
          </a:xfrm>
          <a:prstGeom prst="rect">
            <a:avLst/>
          </a:prstGeom>
          <a:solidFill>
            <a:schemeClr val="dk1">
              <a:alpha val="2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27" name="Google Shape;127;p15"/>
          <p:cNvSpPr/>
          <p:nvPr/>
        </p:nvSpPr>
        <p:spPr>
          <a:xfrm>
            <a:off x="1524" y="0"/>
            <a:ext cx="12188952" cy="6858000"/>
          </a:xfrm>
          <a:prstGeom prst="rect">
            <a:avLst/>
          </a:prstGeom>
          <a:blipFill rotWithShape="1">
            <a:blip r:embed="rId4">
              <a:alphaModFix amt="30000"/>
            </a:blip>
            <a:tile algn="ctr" flip="xy" tx="0" sx="92000" ty="-76200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28" name="Google Shape;128;p15"/>
          <p:cNvSpPr txBox="1"/>
          <p:nvPr>
            <p:ph type="ctrTitle"/>
          </p:nvPr>
        </p:nvSpPr>
        <p:spPr>
          <a:xfrm>
            <a:off x="1051560" y="1432223"/>
            <a:ext cx="9966960" cy="3035808"/>
          </a:xfrm>
          <a:prstGeom prst="rect">
            <a:avLst/>
          </a:prstGeom>
          <a:noFill/>
          <a:ln>
            <a:noFill/>
          </a:ln>
        </p:spPr>
        <p:txBody>
          <a:bodyPr anchorCtr="0" anchor="b" bIns="45700" lIns="91425" spcFirstLastPara="1" rIns="91425" wrap="square" tIns="45700">
            <a:normAutofit/>
          </a:bodyPr>
          <a:lstStyle/>
          <a:p>
            <a:pPr indent="0" lvl="0" marL="0" rtl="0" algn="l">
              <a:lnSpc>
                <a:spcPct val="80000"/>
              </a:lnSpc>
              <a:spcBef>
                <a:spcPts val="0"/>
              </a:spcBef>
              <a:spcAft>
                <a:spcPts val="0"/>
              </a:spcAft>
              <a:buClr>
                <a:srgbClr val="FFFFFF"/>
              </a:buClr>
              <a:buSzPts val="9600"/>
              <a:buFont typeface="Rockwell"/>
              <a:buNone/>
            </a:pPr>
            <a:r>
              <a:rPr lang="en-GB">
                <a:solidFill>
                  <a:srgbClr val="FFFFFF"/>
                </a:solidFill>
              </a:rPr>
              <a:t>DUAL CODING </a:t>
            </a:r>
            <a:endParaRPr/>
          </a:p>
        </p:txBody>
      </p:sp>
      <p:sp>
        <p:nvSpPr>
          <p:cNvPr id="129" name="Google Shape;129;p15"/>
          <p:cNvSpPr txBox="1"/>
          <p:nvPr>
            <p:ph idx="1" type="subTitle"/>
          </p:nvPr>
        </p:nvSpPr>
        <p:spPr>
          <a:xfrm>
            <a:off x="1069848" y="4389120"/>
            <a:ext cx="7891272" cy="106984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SzPts val="1870"/>
              <a:buNone/>
            </a:pPr>
            <a:r>
              <a:rPr lang="en-GB">
                <a:solidFill>
                  <a:srgbClr val="FFFFFF"/>
                </a:solidFill>
              </a:rPr>
              <a:t>A method of study combining words and images.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33" name="Shape 133"/>
        <p:cNvGrpSpPr/>
        <p:nvPr/>
      </p:nvGrpSpPr>
      <p:grpSpPr>
        <a:xfrm>
          <a:off x="0" y="0"/>
          <a:ext cx="0" cy="0"/>
          <a:chOff x="0" y="0"/>
          <a:chExt cx="0" cy="0"/>
        </a:xfrm>
      </p:grpSpPr>
      <p:sp>
        <p:nvSpPr>
          <p:cNvPr id="134" name="Google Shape;134;p16"/>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35" name="Google Shape;135;p16"/>
          <p:cNvSpPr txBox="1"/>
          <p:nvPr>
            <p:ph type="title"/>
          </p:nvPr>
        </p:nvSpPr>
        <p:spPr>
          <a:xfrm>
            <a:off x="6587544" y="1382165"/>
            <a:ext cx="4869179" cy="151798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800"/>
              <a:buFont typeface="Rockwell"/>
              <a:buNone/>
            </a:pPr>
            <a:r>
              <a:rPr lang="en-GB" sz="4800">
                <a:solidFill>
                  <a:schemeClr val="dk1"/>
                </a:solidFill>
              </a:rPr>
              <a:t>WHAT IS DUAL CODING?</a:t>
            </a:r>
            <a:endParaRPr/>
          </a:p>
        </p:txBody>
      </p:sp>
      <p:sp>
        <p:nvSpPr>
          <p:cNvPr id="136" name="Google Shape;136;p16"/>
          <p:cNvSpPr/>
          <p:nvPr/>
        </p:nvSpPr>
        <p:spPr>
          <a:xfrm>
            <a:off x="-9866" y="401980"/>
            <a:ext cx="6115733" cy="6456021"/>
          </a:xfrm>
          <a:custGeom>
            <a:rect b="b" l="l" r="r" t="t"/>
            <a:pathLst>
              <a:path extrusionOk="0" h="6456021" w="6115733">
                <a:moveTo>
                  <a:pt x="2259477" y="433395"/>
                </a:moveTo>
                <a:cubicBezTo>
                  <a:pt x="4149632" y="433395"/>
                  <a:pt x="5681904" y="1964133"/>
                  <a:pt x="5681904" y="3852396"/>
                </a:cubicBezTo>
                <a:cubicBezTo>
                  <a:pt x="5681904" y="4796527"/>
                  <a:pt x="5298836" y="5651278"/>
                  <a:pt x="4679499" y="6269995"/>
                </a:cubicBezTo>
                <a:lnTo>
                  <a:pt x="4474613" y="6456021"/>
                </a:lnTo>
                <a:lnTo>
                  <a:pt x="44341" y="6456021"/>
                </a:lnTo>
                <a:lnTo>
                  <a:pt x="0" y="6415762"/>
                </a:lnTo>
                <a:lnTo>
                  <a:pt x="0" y="1289029"/>
                </a:lnTo>
                <a:lnTo>
                  <a:pt x="82495" y="1214128"/>
                </a:lnTo>
                <a:cubicBezTo>
                  <a:pt x="674092" y="726388"/>
                  <a:pt x="1432534" y="433395"/>
                  <a:pt x="2259477" y="433395"/>
                </a:cubicBezTo>
                <a:close/>
                <a:moveTo>
                  <a:pt x="2259477" y="0"/>
                </a:moveTo>
                <a:cubicBezTo>
                  <a:pt x="4389229" y="0"/>
                  <a:pt x="6115733" y="1724776"/>
                  <a:pt x="6115733" y="3852396"/>
                </a:cubicBezTo>
                <a:cubicBezTo>
                  <a:pt x="6115733" y="4783230"/>
                  <a:pt x="5785270" y="5636956"/>
                  <a:pt x="5235152" y="6302877"/>
                </a:cubicBezTo>
                <a:lnTo>
                  <a:pt x="5095826" y="6456021"/>
                </a:lnTo>
                <a:lnTo>
                  <a:pt x="4617788" y="6456021"/>
                </a:lnTo>
                <a:lnTo>
                  <a:pt x="4747668" y="6338096"/>
                </a:lnTo>
                <a:cubicBezTo>
                  <a:pt x="5384452" y="5701950"/>
                  <a:pt x="5778311" y="4823122"/>
                  <a:pt x="5778311" y="3852396"/>
                </a:cubicBezTo>
                <a:cubicBezTo>
                  <a:pt x="5778311" y="1910944"/>
                  <a:pt x="4202875" y="337085"/>
                  <a:pt x="2259477" y="337085"/>
                </a:cubicBezTo>
                <a:cubicBezTo>
                  <a:pt x="1409240" y="337085"/>
                  <a:pt x="629434" y="638331"/>
                  <a:pt x="21172" y="1139811"/>
                </a:cubicBezTo>
                <a:lnTo>
                  <a:pt x="0" y="1159034"/>
                </a:lnTo>
                <a:lnTo>
                  <a:pt x="0" y="735177"/>
                </a:lnTo>
                <a:lnTo>
                  <a:pt x="103407" y="657929"/>
                </a:lnTo>
                <a:cubicBezTo>
                  <a:pt x="718869" y="242547"/>
                  <a:pt x="1460820" y="0"/>
                  <a:pt x="2259477" y="0"/>
                </a:cubicBezTo>
                <a:close/>
              </a:path>
            </a:pathLst>
          </a:custGeom>
          <a:solidFill>
            <a:srgbClr val="4E4A4A"/>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pic>
        <p:nvPicPr>
          <p:cNvPr id="137" name="Google Shape;137;p16"/>
          <p:cNvPicPr preferRelativeResize="0"/>
          <p:nvPr/>
        </p:nvPicPr>
        <p:blipFill rotWithShape="1">
          <a:blip r:embed="rId3">
            <a:alphaModFix/>
          </a:blip>
          <a:srcRect b="0" l="0" r="0" t="0"/>
          <a:stretch/>
        </p:blipFill>
        <p:spPr>
          <a:xfrm>
            <a:off x="735275" y="3069959"/>
            <a:ext cx="3542527" cy="1913211"/>
          </a:xfrm>
          <a:prstGeom prst="rect">
            <a:avLst/>
          </a:prstGeom>
          <a:noFill/>
          <a:ln>
            <a:noFill/>
          </a:ln>
        </p:spPr>
      </p:pic>
      <p:sp>
        <p:nvSpPr>
          <p:cNvPr id="138" name="Google Shape;138;p16"/>
          <p:cNvSpPr txBox="1"/>
          <p:nvPr>
            <p:ph idx="1" type="body"/>
          </p:nvPr>
        </p:nvSpPr>
        <p:spPr>
          <a:xfrm>
            <a:off x="6587545" y="3007389"/>
            <a:ext cx="4869179" cy="306586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SzPts val="1105"/>
              <a:buNone/>
            </a:pPr>
            <a:r>
              <a:t/>
            </a:r>
            <a:endParaRPr sz="1300"/>
          </a:p>
          <a:p>
            <a:pPr indent="-182880" lvl="0" marL="182880" rtl="0" algn="l">
              <a:lnSpc>
                <a:spcPct val="90000"/>
              </a:lnSpc>
              <a:spcBef>
                <a:spcPts val="1200"/>
              </a:spcBef>
              <a:spcAft>
                <a:spcPts val="0"/>
              </a:spcAft>
              <a:buSzPts val="1105"/>
              <a:buChar char="▪"/>
            </a:pPr>
            <a:r>
              <a:rPr lang="en-GB" sz="1300"/>
              <a:t>Dual coding is the process of combining verbal materials with visual materials. There are many ways to visually represent material, such as with infographics, timelines, cartoon strips, diagrams, and graphic organizers.</a:t>
            </a:r>
            <a:endParaRPr/>
          </a:p>
          <a:p>
            <a:pPr indent="-182880" lvl="0" marL="182880" rtl="0" algn="l">
              <a:lnSpc>
                <a:spcPct val="90000"/>
              </a:lnSpc>
              <a:spcBef>
                <a:spcPts val="1200"/>
              </a:spcBef>
              <a:spcAft>
                <a:spcPts val="0"/>
              </a:spcAft>
              <a:buSzPts val="1105"/>
              <a:buChar char="▪"/>
            </a:pPr>
            <a:r>
              <a:rPr lang="en-GB" sz="1300"/>
              <a:t>When you have the same information in two formats - words and visuals - it gives you two ways of remembering the information later on. Combining these visuals with words is an effective way to study.</a:t>
            </a:r>
            <a:endParaRPr/>
          </a:p>
          <a:p>
            <a:pPr indent="-182880" lvl="0" marL="182880" rtl="0" algn="l">
              <a:lnSpc>
                <a:spcPct val="90000"/>
              </a:lnSpc>
              <a:spcBef>
                <a:spcPts val="1200"/>
              </a:spcBef>
              <a:spcAft>
                <a:spcPts val="0"/>
              </a:spcAft>
              <a:buSzPts val="1105"/>
              <a:buChar char="▪"/>
            </a:pPr>
            <a:r>
              <a:rPr lang="en-GB" sz="1300"/>
              <a:t>Taken from The Learning Scientists. </a:t>
            </a:r>
            <a:endParaRPr/>
          </a:p>
          <a:p>
            <a:pPr indent="-182880" lvl="0" marL="182880" rtl="0" algn="l">
              <a:lnSpc>
                <a:spcPct val="90000"/>
              </a:lnSpc>
              <a:spcBef>
                <a:spcPts val="1200"/>
              </a:spcBef>
              <a:spcAft>
                <a:spcPts val="0"/>
              </a:spcAft>
              <a:buSzPts val="1105"/>
              <a:buChar char="▪"/>
            </a:pPr>
            <a:r>
              <a:rPr lang="en-GB" sz="1300"/>
              <a:t>Watch here: </a:t>
            </a:r>
            <a:r>
              <a:rPr lang="en-GB" sz="1300" u="sng">
                <a:solidFill>
                  <a:schemeClr val="hlink"/>
                </a:solidFill>
                <a:hlinkClick r:id="rId4"/>
              </a:rPr>
              <a:t>https://www.youtube.com/watch?time_continue=3&amp;v=6xCZ4XnkpCc</a:t>
            </a:r>
            <a:endParaRPr sz="1300"/>
          </a:p>
        </p:txBody>
      </p:sp>
      <p:grpSp>
        <p:nvGrpSpPr>
          <p:cNvPr id="139" name="Google Shape;139;p16"/>
          <p:cNvGrpSpPr/>
          <p:nvPr/>
        </p:nvGrpSpPr>
        <p:grpSpPr>
          <a:xfrm>
            <a:off x="11401725" y="6229681"/>
            <a:ext cx="457200" cy="457200"/>
            <a:chOff x="11361456" y="6195813"/>
            <a:chExt cx="548640" cy="548640"/>
          </a:xfrm>
        </p:grpSpPr>
        <p:sp>
          <p:nvSpPr>
            <p:cNvPr id="140" name="Google Shape;140;p16"/>
            <p:cNvSpPr/>
            <p:nvPr/>
          </p:nvSpPr>
          <p:spPr>
            <a:xfrm>
              <a:off x="11361456" y="6195813"/>
              <a:ext cx="548640" cy="548640"/>
            </a:xfrm>
            <a:prstGeom prst="ellipse">
              <a:avLst/>
            </a:prstGeom>
            <a:blipFill rotWithShape="1">
              <a:blip r:embed="rId5">
                <a:alphaModFix/>
              </a:blip>
              <a:tile algn="tl" flip="none" tx="5080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 name="Google Shape;141;p16"/>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45" name="Shape 145"/>
        <p:cNvGrpSpPr/>
        <p:nvPr/>
      </p:nvGrpSpPr>
      <p:grpSpPr>
        <a:xfrm>
          <a:off x="0" y="0"/>
          <a:ext cx="0" cy="0"/>
          <a:chOff x="0" y="0"/>
          <a:chExt cx="0" cy="0"/>
        </a:xfrm>
      </p:grpSpPr>
      <p:sp>
        <p:nvSpPr>
          <p:cNvPr id="146" name="Google Shape;146;p17"/>
          <p:cNvSpPr/>
          <p:nvPr/>
        </p:nvSpPr>
        <p:spPr>
          <a:xfrm>
            <a:off x="7836310" y="0"/>
            <a:ext cx="4355689" cy="6857999"/>
          </a:xfrm>
          <a:prstGeom prst="rect">
            <a:avLst/>
          </a:prstGeom>
          <a:blipFill rotWithShape="1">
            <a:blip r:embed="rId3">
              <a:alphaModFix amt="60000"/>
            </a:blip>
            <a:tile algn="ctr" flip="xy" tx="0" sx="92000" ty="-70485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47" name="Google Shape;147;p17"/>
          <p:cNvSpPr txBox="1"/>
          <p:nvPr>
            <p:ph type="title"/>
          </p:nvPr>
        </p:nvSpPr>
        <p:spPr>
          <a:xfrm>
            <a:off x="8479777" y="639763"/>
            <a:ext cx="3046073" cy="517737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4000"/>
              <a:buFont typeface="Rockwell"/>
              <a:buNone/>
            </a:pPr>
            <a:r>
              <a:rPr lang="en-GB" sz="4000"/>
              <a:t>HOW SHOULD YOU DO IT? </a:t>
            </a:r>
            <a:endParaRPr/>
          </a:p>
        </p:txBody>
      </p:sp>
      <p:grpSp>
        <p:nvGrpSpPr>
          <p:cNvPr id="148" name="Google Shape;148;p17"/>
          <p:cNvGrpSpPr/>
          <p:nvPr/>
        </p:nvGrpSpPr>
        <p:grpSpPr>
          <a:xfrm>
            <a:off x="11401725" y="6229681"/>
            <a:ext cx="457200" cy="457200"/>
            <a:chOff x="11361456" y="6195813"/>
            <a:chExt cx="548640" cy="548640"/>
          </a:xfrm>
        </p:grpSpPr>
        <p:sp>
          <p:nvSpPr>
            <p:cNvPr id="149" name="Google Shape;149;p17"/>
            <p:cNvSpPr/>
            <p:nvPr/>
          </p:nvSpPr>
          <p:spPr>
            <a:xfrm>
              <a:off x="11361456" y="6195813"/>
              <a:ext cx="548640" cy="548640"/>
            </a:xfrm>
            <a:prstGeom prst="ellipse">
              <a:avLst/>
            </a:prstGeom>
            <a:blipFill rotWithShape="1">
              <a:blip r:embed="rId4">
                <a:alphaModFix/>
              </a:blip>
              <a:tile algn="tl" flip="none" tx="50800" sx="85000" ty="0" sy="85000"/>
            </a:blip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chemeClr val="dk1"/>
                </a:buClr>
                <a:buSzPts val="2000"/>
                <a:buFont typeface="Rockwell"/>
                <a:buNone/>
              </a:pPr>
              <a:r>
                <a:t/>
              </a:r>
              <a:endParaRPr b="1" i="0" sz="2000" u="none" cap="none" strike="noStrike">
                <a:solidFill>
                  <a:srgbClr val="FFFFFF"/>
                </a:solidFill>
                <a:latin typeface="Rockwell"/>
                <a:ea typeface="Rockwell"/>
                <a:cs typeface="Rockwell"/>
                <a:sym typeface="Rockwell"/>
              </a:endParaRPr>
            </a:p>
          </p:txBody>
        </p:sp>
        <p:sp>
          <p:nvSpPr>
            <p:cNvPr id="150" name="Google Shape;150;p17"/>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Rockwell"/>
                <a:buNone/>
              </a:pPr>
              <a:r>
                <a:t/>
              </a:r>
              <a:endParaRPr b="0" i="0" sz="1800" u="none" cap="none" strike="noStrike">
                <a:solidFill>
                  <a:srgbClr val="FFFFFF"/>
                </a:solidFill>
                <a:latin typeface="Calibri"/>
                <a:ea typeface="Calibri"/>
                <a:cs typeface="Calibri"/>
                <a:sym typeface="Calibri"/>
              </a:endParaRPr>
            </a:p>
          </p:txBody>
        </p:sp>
      </p:grpSp>
      <p:grpSp>
        <p:nvGrpSpPr>
          <p:cNvPr id="151" name="Google Shape;151;p17"/>
          <p:cNvGrpSpPr/>
          <p:nvPr/>
        </p:nvGrpSpPr>
        <p:grpSpPr>
          <a:xfrm>
            <a:off x="622300" y="642082"/>
            <a:ext cx="6572250" cy="5583361"/>
            <a:chOff x="0" y="2319"/>
            <a:chExt cx="6572250" cy="5583361"/>
          </a:xfrm>
        </p:grpSpPr>
        <p:sp>
          <p:nvSpPr>
            <p:cNvPr id="152" name="Google Shape;152;p17"/>
            <p:cNvSpPr/>
            <p:nvPr/>
          </p:nvSpPr>
          <p:spPr>
            <a:xfrm>
              <a:off x="0" y="2319"/>
              <a:ext cx="6572250" cy="1175444"/>
            </a:xfrm>
            <a:prstGeom prst="roundRect">
              <a:avLst>
                <a:gd fmla="val 10000" name="adj"/>
              </a:avLst>
            </a:prstGeom>
            <a:solidFill>
              <a:srgbClr val="9B2B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p17"/>
            <p:cNvSpPr/>
            <p:nvPr/>
          </p:nvSpPr>
          <p:spPr>
            <a:xfrm>
              <a:off x="355571" y="266794"/>
              <a:ext cx="646494" cy="646494"/>
            </a:xfrm>
            <a:prstGeom prst="rect">
              <a:avLst/>
            </a:prstGeom>
            <a:blipFill rotWithShape="1">
              <a:blip r:embed="rId5">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 name="Google Shape;154;p17"/>
            <p:cNvSpPr/>
            <p:nvPr/>
          </p:nvSpPr>
          <p:spPr>
            <a:xfrm>
              <a:off x="1357638" y="2319"/>
              <a:ext cx="5214611" cy="1175444"/>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 name="Google Shape;155;p17"/>
            <p:cNvSpPr txBox="1"/>
            <p:nvPr/>
          </p:nvSpPr>
          <p:spPr>
            <a:xfrm>
              <a:off x="1357638" y="2319"/>
              <a:ext cx="5214611" cy="1175444"/>
            </a:xfrm>
            <a:prstGeom prst="rect">
              <a:avLst/>
            </a:prstGeom>
            <a:noFill/>
            <a:ln>
              <a:noFill/>
            </a:ln>
          </p:spPr>
          <p:txBody>
            <a:bodyPr anchorCtr="0" anchor="ctr" bIns="124400" lIns="124400" spcFirstLastPara="1" rIns="124400" wrap="square" tIns="124400">
              <a:noAutofit/>
            </a:bodyPr>
            <a:lstStyle/>
            <a:p>
              <a:pPr indent="0" lvl="0" marL="0" marR="0" rtl="0" algn="l">
                <a:lnSpc>
                  <a:spcPct val="90000"/>
                </a:lnSpc>
                <a:spcBef>
                  <a:spcPts val="0"/>
                </a:spcBef>
                <a:spcAft>
                  <a:spcPts val="0"/>
                </a:spcAft>
                <a:buClr>
                  <a:schemeClr val="dk1"/>
                </a:buClr>
                <a:buSzPts val="1700"/>
                <a:buFont typeface="Rockwell"/>
                <a:buNone/>
              </a:pPr>
              <a:r>
                <a:rPr b="0" i="0" lang="en-GB" sz="1700" u="none" cap="none" strike="noStrike">
                  <a:solidFill>
                    <a:schemeClr val="dk1"/>
                  </a:solidFill>
                  <a:latin typeface="Rockwell"/>
                  <a:ea typeface="Rockwell"/>
                  <a:cs typeface="Rockwell"/>
                  <a:sym typeface="Rockwell"/>
                </a:rPr>
                <a:t>When you are looking over your class notes/knowledge organisers/revision guides, find visuals that go along with the information and compare the visuals directly to the words. </a:t>
              </a:r>
              <a:endParaRPr/>
            </a:p>
          </p:txBody>
        </p:sp>
        <p:sp>
          <p:nvSpPr>
            <p:cNvPr id="156" name="Google Shape;156;p17"/>
            <p:cNvSpPr/>
            <p:nvPr/>
          </p:nvSpPr>
          <p:spPr>
            <a:xfrm>
              <a:off x="0" y="1471624"/>
              <a:ext cx="6572250" cy="1175444"/>
            </a:xfrm>
            <a:prstGeom prst="roundRect">
              <a:avLst>
                <a:gd fmla="val 10000"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17"/>
            <p:cNvSpPr/>
            <p:nvPr/>
          </p:nvSpPr>
          <p:spPr>
            <a:xfrm>
              <a:off x="355571" y="1736099"/>
              <a:ext cx="646494" cy="646494"/>
            </a:xfrm>
            <a:prstGeom prst="rect">
              <a:avLst/>
            </a:prstGeom>
            <a:blipFill rotWithShape="1">
              <a:blip r:embed="rId6">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 name="Google Shape;158;p17"/>
            <p:cNvSpPr/>
            <p:nvPr/>
          </p:nvSpPr>
          <p:spPr>
            <a:xfrm>
              <a:off x="1357638" y="1471624"/>
              <a:ext cx="5214611" cy="1175444"/>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 name="Google Shape;159;p17"/>
            <p:cNvSpPr txBox="1"/>
            <p:nvPr/>
          </p:nvSpPr>
          <p:spPr>
            <a:xfrm>
              <a:off x="1357638" y="1471624"/>
              <a:ext cx="5214611" cy="1175444"/>
            </a:xfrm>
            <a:prstGeom prst="rect">
              <a:avLst/>
            </a:prstGeom>
            <a:noFill/>
            <a:ln>
              <a:noFill/>
            </a:ln>
          </p:spPr>
          <p:txBody>
            <a:bodyPr anchorCtr="0" anchor="ctr" bIns="124400" lIns="124400" spcFirstLastPara="1" rIns="124400" wrap="square" tIns="124400">
              <a:noAutofit/>
            </a:bodyPr>
            <a:lstStyle/>
            <a:p>
              <a:pPr indent="0" lvl="0" marL="0" marR="0" rtl="0" algn="l">
                <a:lnSpc>
                  <a:spcPct val="90000"/>
                </a:lnSpc>
                <a:spcBef>
                  <a:spcPts val="0"/>
                </a:spcBef>
                <a:spcAft>
                  <a:spcPts val="0"/>
                </a:spcAft>
                <a:buClr>
                  <a:schemeClr val="dk1"/>
                </a:buClr>
                <a:buSzPts val="1700"/>
                <a:buFont typeface="Rockwell"/>
                <a:buNone/>
              </a:pPr>
              <a:r>
                <a:rPr b="0" i="0" lang="en-GB" sz="1700" u="none" cap="none" strike="noStrike">
                  <a:solidFill>
                    <a:schemeClr val="dk1"/>
                  </a:solidFill>
                  <a:latin typeface="Rockwell"/>
                  <a:ea typeface="Rockwell"/>
                  <a:cs typeface="Rockwell"/>
                  <a:sym typeface="Rockwell"/>
                </a:rPr>
                <a:t>Ask yourself:</a:t>
              </a:r>
              <a:endParaRPr/>
            </a:p>
          </p:txBody>
        </p:sp>
        <p:sp>
          <p:nvSpPr>
            <p:cNvPr id="160" name="Google Shape;160;p17"/>
            <p:cNvSpPr/>
            <p:nvPr/>
          </p:nvSpPr>
          <p:spPr>
            <a:xfrm>
              <a:off x="0" y="2940930"/>
              <a:ext cx="6572250" cy="1175444"/>
            </a:xfrm>
            <a:prstGeom prst="roundRect">
              <a:avLst>
                <a:gd fmla="val 10000" name="adj"/>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 name="Google Shape;161;p17"/>
            <p:cNvSpPr/>
            <p:nvPr/>
          </p:nvSpPr>
          <p:spPr>
            <a:xfrm>
              <a:off x="355571" y="3205405"/>
              <a:ext cx="646494" cy="646494"/>
            </a:xfrm>
            <a:prstGeom prst="rect">
              <a:avLst/>
            </a:prstGeom>
            <a:blipFill rotWithShape="1">
              <a:blip r:embed="rId7">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17"/>
            <p:cNvSpPr/>
            <p:nvPr/>
          </p:nvSpPr>
          <p:spPr>
            <a:xfrm>
              <a:off x="1357638" y="2940930"/>
              <a:ext cx="5214611" cy="1175444"/>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 name="Google Shape;163;p17"/>
            <p:cNvSpPr txBox="1"/>
            <p:nvPr/>
          </p:nvSpPr>
          <p:spPr>
            <a:xfrm>
              <a:off x="1357638" y="2940930"/>
              <a:ext cx="5214611" cy="1175444"/>
            </a:xfrm>
            <a:prstGeom prst="rect">
              <a:avLst/>
            </a:prstGeom>
            <a:noFill/>
            <a:ln>
              <a:noFill/>
            </a:ln>
          </p:spPr>
          <p:txBody>
            <a:bodyPr anchorCtr="0" anchor="ctr" bIns="124400" lIns="124400" spcFirstLastPara="1" rIns="124400" wrap="square" tIns="124400">
              <a:noAutofit/>
            </a:bodyPr>
            <a:lstStyle/>
            <a:p>
              <a:pPr indent="0" lvl="0" marL="0" marR="0" rtl="0" algn="l">
                <a:lnSpc>
                  <a:spcPct val="90000"/>
                </a:lnSpc>
                <a:spcBef>
                  <a:spcPts val="0"/>
                </a:spcBef>
                <a:spcAft>
                  <a:spcPts val="0"/>
                </a:spcAft>
                <a:buClr>
                  <a:schemeClr val="dk1"/>
                </a:buClr>
                <a:buSzPts val="1700"/>
                <a:buFont typeface="Rockwell"/>
                <a:buNone/>
              </a:pPr>
              <a:r>
                <a:rPr b="0" i="0" lang="en-GB" sz="1700" u="none" cap="none" strike="noStrike">
                  <a:solidFill>
                    <a:schemeClr val="dk1"/>
                  </a:solidFill>
                  <a:latin typeface="Rockwell"/>
                  <a:ea typeface="Rockwell"/>
                  <a:cs typeface="Rockwell"/>
                  <a:sym typeface="Rockwell"/>
                </a:rPr>
                <a:t>How are the words describing what is in the visuals? </a:t>
              </a:r>
              <a:endParaRPr/>
            </a:p>
          </p:txBody>
        </p:sp>
        <p:sp>
          <p:nvSpPr>
            <p:cNvPr id="164" name="Google Shape;164;p17"/>
            <p:cNvSpPr/>
            <p:nvPr/>
          </p:nvSpPr>
          <p:spPr>
            <a:xfrm>
              <a:off x="0" y="4410236"/>
              <a:ext cx="6572250" cy="1175444"/>
            </a:xfrm>
            <a:prstGeom prst="roundRect">
              <a:avLst>
                <a:gd fmla="val 10000" name="adj"/>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 name="Google Shape;165;p17"/>
            <p:cNvSpPr/>
            <p:nvPr/>
          </p:nvSpPr>
          <p:spPr>
            <a:xfrm>
              <a:off x="355571" y="4674711"/>
              <a:ext cx="646494" cy="646494"/>
            </a:xfrm>
            <a:prstGeom prst="rect">
              <a:avLst/>
            </a:prstGeom>
            <a:blipFill rotWithShape="1">
              <a:blip r:embed="rId8">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 name="Google Shape;166;p17"/>
            <p:cNvSpPr/>
            <p:nvPr/>
          </p:nvSpPr>
          <p:spPr>
            <a:xfrm>
              <a:off x="1357638" y="4410236"/>
              <a:ext cx="5214611" cy="1175444"/>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17"/>
            <p:cNvSpPr txBox="1"/>
            <p:nvPr/>
          </p:nvSpPr>
          <p:spPr>
            <a:xfrm>
              <a:off x="1357638" y="4410236"/>
              <a:ext cx="5214611" cy="1175444"/>
            </a:xfrm>
            <a:prstGeom prst="rect">
              <a:avLst/>
            </a:prstGeom>
            <a:noFill/>
            <a:ln>
              <a:noFill/>
            </a:ln>
          </p:spPr>
          <p:txBody>
            <a:bodyPr anchorCtr="0" anchor="ctr" bIns="124400" lIns="124400" spcFirstLastPara="1" rIns="124400" wrap="square" tIns="124400">
              <a:noAutofit/>
            </a:bodyPr>
            <a:lstStyle/>
            <a:p>
              <a:pPr indent="0" lvl="0" marL="0" marR="0" rtl="0" algn="l">
                <a:lnSpc>
                  <a:spcPct val="90000"/>
                </a:lnSpc>
                <a:spcBef>
                  <a:spcPts val="0"/>
                </a:spcBef>
                <a:spcAft>
                  <a:spcPts val="0"/>
                </a:spcAft>
                <a:buClr>
                  <a:schemeClr val="dk1"/>
                </a:buClr>
                <a:buSzPts val="1700"/>
                <a:buFont typeface="Rockwell"/>
                <a:buNone/>
              </a:pPr>
              <a:r>
                <a:rPr b="0" i="0" lang="en-GB" sz="1700" u="none" cap="none" strike="noStrike">
                  <a:solidFill>
                    <a:schemeClr val="dk1"/>
                  </a:solidFill>
                  <a:latin typeface="Rockwell"/>
                  <a:ea typeface="Rockwell"/>
                  <a:cs typeface="Rockwell"/>
                  <a:sym typeface="Rockwell"/>
                </a:rPr>
                <a:t>How do the visuals represent what is described in the text?</a:t>
              </a:r>
              <a:endParaRPr/>
            </a:p>
          </p:txBody>
        </p:sp>
      </p:gr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2"/>
        </a:solidFill>
      </p:bgPr>
    </p:bg>
    <p:spTree>
      <p:nvGrpSpPr>
        <p:cNvPr id="171" name="Shape 171"/>
        <p:cNvGrpSpPr/>
        <p:nvPr/>
      </p:nvGrpSpPr>
      <p:grpSpPr>
        <a:xfrm>
          <a:off x="0" y="0"/>
          <a:ext cx="0" cy="0"/>
          <a:chOff x="0" y="0"/>
          <a:chExt cx="0" cy="0"/>
        </a:xfrm>
      </p:grpSpPr>
      <p:sp>
        <p:nvSpPr>
          <p:cNvPr id="172" name="Google Shape;172;p18"/>
          <p:cNvSpPr/>
          <p:nvPr/>
        </p:nvSpPr>
        <p:spPr>
          <a:xfrm>
            <a:off x="0" y="0"/>
            <a:ext cx="12191696" cy="6858000"/>
          </a:xfrm>
          <a:prstGeom prst="rect">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73" name="Google Shape;173;p18"/>
          <p:cNvSpPr txBox="1"/>
          <p:nvPr>
            <p:ph type="title"/>
          </p:nvPr>
        </p:nvSpPr>
        <p:spPr>
          <a:xfrm>
            <a:off x="6550924" y="685800"/>
            <a:ext cx="4920019" cy="202155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5400"/>
              <a:buFont typeface="Rockwell"/>
              <a:buNone/>
            </a:pPr>
            <a:r>
              <a:rPr lang="en-GB">
                <a:solidFill>
                  <a:schemeClr val="lt1"/>
                </a:solidFill>
              </a:rPr>
              <a:t>HOW SHOULD YOU DO IT? </a:t>
            </a:r>
            <a:endParaRPr/>
          </a:p>
        </p:txBody>
      </p:sp>
      <p:sp>
        <p:nvSpPr>
          <p:cNvPr id="174" name="Google Shape;174;p18"/>
          <p:cNvSpPr/>
          <p:nvPr/>
        </p:nvSpPr>
        <p:spPr>
          <a:xfrm>
            <a:off x="0" y="3"/>
            <a:ext cx="5859484" cy="6857997"/>
          </a:xfrm>
          <a:custGeom>
            <a:rect b="b" l="l" r="r" t="t"/>
            <a:pathLst>
              <a:path extrusionOk="0" h="6857997" w="5859484">
                <a:moveTo>
                  <a:pt x="3198825" y="0"/>
                </a:moveTo>
                <a:lnTo>
                  <a:pt x="3962351" y="0"/>
                </a:lnTo>
                <a:lnTo>
                  <a:pt x="4129776" y="128761"/>
                </a:lnTo>
                <a:cubicBezTo>
                  <a:pt x="5186152" y="981944"/>
                  <a:pt x="5859484" y="2273123"/>
                  <a:pt x="5859484" y="3718209"/>
                </a:cubicBezTo>
                <a:cubicBezTo>
                  <a:pt x="5859484" y="4922447"/>
                  <a:pt x="5391893" y="6019805"/>
                  <a:pt x="4624700" y="6845880"/>
                </a:cubicBezTo>
                <a:lnTo>
                  <a:pt x="4612896" y="6857997"/>
                </a:lnTo>
                <a:lnTo>
                  <a:pt x="4017658" y="6857997"/>
                </a:lnTo>
                <a:lnTo>
                  <a:pt x="4173230" y="6719623"/>
                </a:lnTo>
                <a:cubicBezTo>
                  <a:pt x="4958119" y="5951494"/>
                  <a:pt x="5443583" y="4890334"/>
                  <a:pt x="5443583" y="3718209"/>
                </a:cubicBezTo>
                <a:cubicBezTo>
                  <a:pt x="5443583" y="2179795"/>
                  <a:pt x="4607295" y="832535"/>
                  <a:pt x="3355352" y="88079"/>
                </a:cubicBezTo>
                <a:close/>
                <a:moveTo>
                  <a:pt x="0" y="0"/>
                </a:moveTo>
                <a:lnTo>
                  <a:pt x="2941255" y="0"/>
                </a:lnTo>
                <a:lnTo>
                  <a:pt x="3117080" y="88129"/>
                </a:lnTo>
                <a:cubicBezTo>
                  <a:pt x="4432070" y="787221"/>
                  <a:pt x="5324754" y="2150692"/>
                  <a:pt x="5324754" y="3718209"/>
                </a:cubicBezTo>
                <a:cubicBezTo>
                  <a:pt x="5324754" y="4858221"/>
                  <a:pt x="4852591" y="5890308"/>
                  <a:pt x="4089206" y="6637392"/>
                </a:cubicBezTo>
                <a:lnTo>
                  <a:pt x="3841183" y="6857997"/>
                </a:lnTo>
                <a:lnTo>
                  <a:pt x="0" y="6857997"/>
                </a:ln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pic>
        <p:nvPicPr>
          <p:cNvPr id="175" name="Google Shape;175;p18"/>
          <p:cNvPicPr preferRelativeResize="0"/>
          <p:nvPr/>
        </p:nvPicPr>
        <p:blipFill rotWithShape="1">
          <a:blip r:embed="rId3">
            <a:alphaModFix/>
          </a:blip>
          <a:srcRect b="-2" l="27585" r="12640" t="0"/>
          <a:stretch/>
        </p:blipFill>
        <p:spPr>
          <a:xfrm>
            <a:off x="1" y="2"/>
            <a:ext cx="6095695" cy="6857997"/>
          </a:xfrm>
          <a:custGeom>
            <a:rect b="b" l="l" r="r" t="t"/>
            <a:pathLst>
              <a:path extrusionOk="0" h="6857997" w="6095695">
                <a:moveTo>
                  <a:pt x="3435036" y="0"/>
                </a:moveTo>
                <a:lnTo>
                  <a:pt x="4198562" y="0"/>
                </a:lnTo>
                <a:lnTo>
                  <a:pt x="4365987" y="128761"/>
                </a:lnTo>
                <a:cubicBezTo>
                  <a:pt x="5422363" y="981944"/>
                  <a:pt x="6095695" y="2273123"/>
                  <a:pt x="6095695" y="3718209"/>
                </a:cubicBezTo>
                <a:cubicBezTo>
                  <a:pt x="6095695" y="4922447"/>
                  <a:pt x="5628104" y="6019805"/>
                  <a:pt x="4860911" y="6845880"/>
                </a:cubicBezTo>
                <a:lnTo>
                  <a:pt x="4849107" y="6857997"/>
                </a:lnTo>
                <a:lnTo>
                  <a:pt x="4253869" y="6857997"/>
                </a:lnTo>
                <a:lnTo>
                  <a:pt x="4409441" y="6719623"/>
                </a:lnTo>
                <a:cubicBezTo>
                  <a:pt x="5194330" y="5951494"/>
                  <a:pt x="5679794" y="4890334"/>
                  <a:pt x="5679794" y="3718209"/>
                </a:cubicBezTo>
                <a:cubicBezTo>
                  <a:pt x="5679794" y="2179795"/>
                  <a:pt x="4843506" y="832535"/>
                  <a:pt x="3591563" y="88079"/>
                </a:cubicBezTo>
                <a:close/>
                <a:moveTo>
                  <a:pt x="0" y="0"/>
                </a:moveTo>
                <a:lnTo>
                  <a:pt x="3177466" y="0"/>
                </a:lnTo>
                <a:lnTo>
                  <a:pt x="3353291" y="88129"/>
                </a:lnTo>
                <a:cubicBezTo>
                  <a:pt x="4668281" y="787221"/>
                  <a:pt x="5560965" y="2150692"/>
                  <a:pt x="5560965" y="3718209"/>
                </a:cubicBezTo>
                <a:cubicBezTo>
                  <a:pt x="5560965" y="4858221"/>
                  <a:pt x="5088802" y="5890308"/>
                  <a:pt x="4325417" y="6637392"/>
                </a:cubicBezTo>
                <a:lnTo>
                  <a:pt x="4077394" y="6857997"/>
                </a:lnTo>
                <a:lnTo>
                  <a:pt x="0" y="6857997"/>
                </a:lnTo>
                <a:close/>
              </a:path>
            </a:pathLst>
          </a:custGeom>
          <a:noFill/>
          <a:ln>
            <a:noFill/>
          </a:ln>
        </p:spPr>
      </p:pic>
      <p:sp>
        <p:nvSpPr>
          <p:cNvPr id="176" name="Google Shape;176;p18"/>
          <p:cNvSpPr txBox="1"/>
          <p:nvPr>
            <p:ph idx="1" type="body"/>
          </p:nvPr>
        </p:nvSpPr>
        <p:spPr>
          <a:xfrm>
            <a:off x="6550924" y="2927444"/>
            <a:ext cx="4920019" cy="3244755"/>
          </a:xfrm>
          <a:prstGeom prst="rect">
            <a:avLst/>
          </a:prstGeom>
          <a:noFill/>
          <a:ln>
            <a:noFill/>
          </a:ln>
        </p:spPr>
        <p:txBody>
          <a:bodyPr anchorCtr="0" anchor="t" bIns="45700" lIns="91425" spcFirstLastPara="1" rIns="91425" wrap="square" tIns="45700">
            <a:normAutofit/>
          </a:bodyPr>
          <a:lstStyle/>
          <a:p>
            <a:pPr indent="-182880" lvl="0" marL="182880" rtl="0" algn="l">
              <a:lnSpc>
                <a:spcPct val="90000"/>
              </a:lnSpc>
              <a:spcBef>
                <a:spcPts val="0"/>
              </a:spcBef>
              <a:spcAft>
                <a:spcPts val="0"/>
              </a:spcAft>
              <a:buSzPts val="1700"/>
              <a:buChar char="▪"/>
            </a:pPr>
            <a:r>
              <a:rPr lang="en-GB"/>
              <a:t>Now, look at only the visuals and explain what they mean in your own words. Then, take the words from your learning materials and draw your own visuals to go along with them!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2"/>
        </a:solidFill>
      </p:bgPr>
    </p:bg>
    <p:spTree>
      <p:nvGrpSpPr>
        <p:cNvPr id="180" name="Shape 180"/>
        <p:cNvGrpSpPr/>
        <p:nvPr/>
      </p:nvGrpSpPr>
      <p:grpSpPr>
        <a:xfrm>
          <a:off x="0" y="0"/>
          <a:ext cx="0" cy="0"/>
          <a:chOff x="0" y="0"/>
          <a:chExt cx="0" cy="0"/>
        </a:xfrm>
      </p:grpSpPr>
      <p:sp>
        <p:nvSpPr>
          <p:cNvPr id="181" name="Google Shape;181;p19"/>
          <p:cNvSpPr/>
          <p:nvPr/>
        </p:nvSpPr>
        <p:spPr>
          <a:xfrm>
            <a:off x="0" y="0"/>
            <a:ext cx="12191696" cy="6858000"/>
          </a:xfrm>
          <a:prstGeom prst="rect">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82" name="Google Shape;182;p19"/>
          <p:cNvSpPr txBox="1"/>
          <p:nvPr>
            <p:ph type="title"/>
          </p:nvPr>
        </p:nvSpPr>
        <p:spPr>
          <a:xfrm>
            <a:off x="6550924" y="685800"/>
            <a:ext cx="4920019" cy="202155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5400"/>
              <a:buFont typeface="Rockwell"/>
              <a:buNone/>
            </a:pPr>
            <a:r>
              <a:rPr lang="en-GB">
                <a:solidFill>
                  <a:schemeClr val="lt1"/>
                </a:solidFill>
              </a:rPr>
              <a:t>HOW SHOULD YOU DO IT?</a:t>
            </a:r>
            <a:endParaRPr/>
          </a:p>
        </p:txBody>
      </p:sp>
      <p:sp>
        <p:nvSpPr>
          <p:cNvPr id="183" name="Google Shape;183;p19"/>
          <p:cNvSpPr/>
          <p:nvPr/>
        </p:nvSpPr>
        <p:spPr>
          <a:xfrm>
            <a:off x="0" y="3"/>
            <a:ext cx="5859484" cy="6857997"/>
          </a:xfrm>
          <a:custGeom>
            <a:rect b="b" l="l" r="r" t="t"/>
            <a:pathLst>
              <a:path extrusionOk="0" h="6857997" w="5859484">
                <a:moveTo>
                  <a:pt x="3198825" y="0"/>
                </a:moveTo>
                <a:lnTo>
                  <a:pt x="3962351" y="0"/>
                </a:lnTo>
                <a:lnTo>
                  <a:pt x="4129776" y="128761"/>
                </a:lnTo>
                <a:cubicBezTo>
                  <a:pt x="5186152" y="981944"/>
                  <a:pt x="5859484" y="2273123"/>
                  <a:pt x="5859484" y="3718209"/>
                </a:cubicBezTo>
                <a:cubicBezTo>
                  <a:pt x="5859484" y="4922447"/>
                  <a:pt x="5391893" y="6019805"/>
                  <a:pt x="4624700" y="6845880"/>
                </a:cubicBezTo>
                <a:lnTo>
                  <a:pt x="4612896" y="6857997"/>
                </a:lnTo>
                <a:lnTo>
                  <a:pt x="4017658" y="6857997"/>
                </a:lnTo>
                <a:lnTo>
                  <a:pt x="4173230" y="6719623"/>
                </a:lnTo>
                <a:cubicBezTo>
                  <a:pt x="4958119" y="5951494"/>
                  <a:pt x="5443583" y="4890334"/>
                  <a:pt x="5443583" y="3718209"/>
                </a:cubicBezTo>
                <a:cubicBezTo>
                  <a:pt x="5443583" y="2179795"/>
                  <a:pt x="4607295" y="832535"/>
                  <a:pt x="3355352" y="88079"/>
                </a:cubicBezTo>
                <a:close/>
                <a:moveTo>
                  <a:pt x="0" y="0"/>
                </a:moveTo>
                <a:lnTo>
                  <a:pt x="2941255" y="0"/>
                </a:lnTo>
                <a:lnTo>
                  <a:pt x="3117080" y="88129"/>
                </a:lnTo>
                <a:cubicBezTo>
                  <a:pt x="4432070" y="787221"/>
                  <a:pt x="5324754" y="2150692"/>
                  <a:pt x="5324754" y="3718209"/>
                </a:cubicBezTo>
                <a:cubicBezTo>
                  <a:pt x="5324754" y="4858221"/>
                  <a:pt x="4852591" y="5890308"/>
                  <a:pt x="4089206" y="6637392"/>
                </a:cubicBezTo>
                <a:lnTo>
                  <a:pt x="3841183" y="6857997"/>
                </a:lnTo>
                <a:lnTo>
                  <a:pt x="0" y="6857997"/>
                </a:ln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pic>
        <p:nvPicPr>
          <p:cNvPr id="184" name="Google Shape;184;p19"/>
          <p:cNvPicPr preferRelativeResize="0"/>
          <p:nvPr/>
        </p:nvPicPr>
        <p:blipFill rotWithShape="1">
          <a:blip r:embed="rId3">
            <a:alphaModFix/>
          </a:blip>
          <a:srcRect b="0" l="7479" r="17414" t="0"/>
          <a:stretch/>
        </p:blipFill>
        <p:spPr>
          <a:xfrm>
            <a:off x="1" y="2"/>
            <a:ext cx="6095695" cy="6857997"/>
          </a:xfrm>
          <a:custGeom>
            <a:rect b="b" l="l" r="r" t="t"/>
            <a:pathLst>
              <a:path extrusionOk="0" h="6857997" w="6095695">
                <a:moveTo>
                  <a:pt x="3435036" y="0"/>
                </a:moveTo>
                <a:lnTo>
                  <a:pt x="4198562" y="0"/>
                </a:lnTo>
                <a:lnTo>
                  <a:pt x="4365987" y="128761"/>
                </a:lnTo>
                <a:cubicBezTo>
                  <a:pt x="5422363" y="981944"/>
                  <a:pt x="6095695" y="2273123"/>
                  <a:pt x="6095695" y="3718209"/>
                </a:cubicBezTo>
                <a:cubicBezTo>
                  <a:pt x="6095695" y="4922447"/>
                  <a:pt x="5628104" y="6019805"/>
                  <a:pt x="4860911" y="6845880"/>
                </a:cubicBezTo>
                <a:lnTo>
                  <a:pt x="4849107" y="6857997"/>
                </a:lnTo>
                <a:lnTo>
                  <a:pt x="4253869" y="6857997"/>
                </a:lnTo>
                <a:lnTo>
                  <a:pt x="4409441" y="6719623"/>
                </a:lnTo>
                <a:cubicBezTo>
                  <a:pt x="5194330" y="5951494"/>
                  <a:pt x="5679794" y="4890334"/>
                  <a:pt x="5679794" y="3718209"/>
                </a:cubicBezTo>
                <a:cubicBezTo>
                  <a:pt x="5679794" y="2179795"/>
                  <a:pt x="4843506" y="832535"/>
                  <a:pt x="3591563" y="88079"/>
                </a:cubicBezTo>
                <a:close/>
                <a:moveTo>
                  <a:pt x="0" y="0"/>
                </a:moveTo>
                <a:lnTo>
                  <a:pt x="3177466" y="0"/>
                </a:lnTo>
                <a:lnTo>
                  <a:pt x="3353291" y="88129"/>
                </a:lnTo>
                <a:cubicBezTo>
                  <a:pt x="4668281" y="787221"/>
                  <a:pt x="5560965" y="2150692"/>
                  <a:pt x="5560965" y="3718209"/>
                </a:cubicBezTo>
                <a:cubicBezTo>
                  <a:pt x="5560965" y="4858221"/>
                  <a:pt x="5088802" y="5890308"/>
                  <a:pt x="4325417" y="6637392"/>
                </a:cubicBezTo>
                <a:lnTo>
                  <a:pt x="4077394" y="6857997"/>
                </a:lnTo>
                <a:lnTo>
                  <a:pt x="0" y="6857997"/>
                </a:lnTo>
                <a:close/>
              </a:path>
            </a:pathLst>
          </a:custGeom>
          <a:noFill/>
          <a:ln>
            <a:noFill/>
          </a:ln>
        </p:spPr>
      </p:pic>
      <p:sp>
        <p:nvSpPr>
          <p:cNvPr id="185" name="Google Shape;185;p19"/>
          <p:cNvSpPr txBox="1"/>
          <p:nvPr>
            <p:ph idx="1" type="body"/>
          </p:nvPr>
        </p:nvSpPr>
        <p:spPr>
          <a:xfrm>
            <a:off x="6550924" y="2927444"/>
            <a:ext cx="4920019" cy="3244755"/>
          </a:xfrm>
          <a:prstGeom prst="rect">
            <a:avLst/>
          </a:prstGeom>
          <a:noFill/>
          <a:ln>
            <a:noFill/>
          </a:ln>
        </p:spPr>
        <p:txBody>
          <a:bodyPr anchorCtr="0" anchor="t" bIns="45700" lIns="91425" spcFirstLastPara="1" rIns="91425" wrap="square" tIns="45700">
            <a:normAutofit/>
          </a:bodyPr>
          <a:lstStyle/>
          <a:p>
            <a:pPr indent="-182880" lvl="0" marL="182880" rtl="0" algn="l">
              <a:lnSpc>
                <a:spcPct val="90000"/>
              </a:lnSpc>
              <a:spcBef>
                <a:spcPts val="0"/>
              </a:spcBef>
              <a:spcAft>
                <a:spcPts val="0"/>
              </a:spcAft>
              <a:buSzPts val="1700"/>
              <a:buChar char="▪"/>
            </a:pPr>
            <a:r>
              <a:rPr lang="en-GB"/>
              <a:t>Certain types of visuals work very well with certain types of materials. For example, a timeline may work well for remembering history, and a diagram may work very well with biology. But, get creative while drawing the visuals. You do not need to reproduce the exact visuals you see in your class materials. Just make sure the visual depicts what you are seeing in words from your class materials</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89" name="Shape 189"/>
        <p:cNvGrpSpPr/>
        <p:nvPr/>
      </p:nvGrpSpPr>
      <p:grpSpPr>
        <a:xfrm>
          <a:off x="0" y="0"/>
          <a:ext cx="0" cy="0"/>
          <a:chOff x="0" y="0"/>
          <a:chExt cx="0" cy="0"/>
        </a:xfrm>
      </p:grpSpPr>
      <p:sp>
        <p:nvSpPr>
          <p:cNvPr id="190" name="Google Shape;190;p20"/>
          <p:cNvSpPr/>
          <p:nvPr/>
        </p:nvSpPr>
        <p:spPr>
          <a:xfrm>
            <a:off x="7836310" y="0"/>
            <a:ext cx="4355689" cy="6857999"/>
          </a:xfrm>
          <a:prstGeom prst="rect">
            <a:avLst/>
          </a:prstGeom>
          <a:blipFill rotWithShape="1">
            <a:blip r:embed="rId3">
              <a:alphaModFix amt="60000"/>
            </a:blip>
            <a:tile algn="ctr" flip="xy" tx="0" sx="92000" ty="-70485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91" name="Google Shape;191;p20"/>
          <p:cNvSpPr txBox="1"/>
          <p:nvPr>
            <p:ph type="title"/>
          </p:nvPr>
        </p:nvSpPr>
        <p:spPr>
          <a:xfrm>
            <a:off x="8479777" y="639763"/>
            <a:ext cx="3046073" cy="517737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4000"/>
              <a:buFont typeface="Rockwell"/>
              <a:buNone/>
            </a:pPr>
            <a:r>
              <a:rPr b="1" lang="en-GB" sz="4000"/>
              <a:t>WHAT SHOULD YOU DO AFTER YOU USE DUAL CODING?</a:t>
            </a:r>
            <a:endParaRPr sz="4000"/>
          </a:p>
        </p:txBody>
      </p:sp>
      <p:grpSp>
        <p:nvGrpSpPr>
          <p:cNvPr id="192" name="Google Shape;192;p20"/>
          <p:cNvGrpSpPr/>
          <p:nvPr/>
        </p:nvGrpSpPr>
        <p:grpSpPr>
          <a:xfrm>
            <a:off x="11401725" y="6229681"/>
            <a:ext cx="457200" cy="457200"/>
            <a:chOff x="11361456" y="6195813"/>
            <a:chExt cx="548640" cy="548640"/>
          </a:xfrm>
        </p:grpSpPr>
        <p:sp>
          <p:nvSpPr>
            <p:cNvPr id="193" name="Google Shape;193;p20"/>
            <p:cNvSpPr/>
            <p:nvPr/>
          </p:nvSpPr>
          <p:spPr>
            <a:xfrm>
              <a:off x="11361456" y="6195813"/>
              <a:ext cx="548640" cy="548640"/>
            </a:xfrm>
            <a:prstGeom prst="ellipse">
              <a:avLst/>
            </a:prstGeom>
            <a:blipFill rotWithShape="1">
              <a:blip r:embed="rId4">
                <a:alphaModFix/>
              </a:blip>
              <a:tile algn="tl" flip="none" tx="50800" sx="85000" ty="0" sy="85000"/>
            </a:blip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chemeClr val="dk1"/>
                </a:buClr>
                <a:buSzPts val="2000"/>
                <a:buFont typeface="Rockwell"/>
                <a:buNone/>
              </a:pPr>
              <a:r>
                <a:t/>
              </a:r>
              <a:endParaRPr b="1" i="0" sz="2000" u="none" cap="none" strike="noStrike">
                <a:solidFill>
                  <a:srgbClr val="FFFFFF"/>
                </a:solidFill>
                <a:latin typeface="Rockwell"/>
                <a:ea typeface="Rockwell"/>
                <a:cs typeface="Rockwell"/>
                <a:sym typeface="Rockwell"/>
              </a:endParaRPr>
            </a:p>
          </p:txBody>
        </p:sp>
        <p:sp>
          <p:nvSpPr>
            <p:cNvPr id="194" name="Google Shape;194;p20"/>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Rockwell"/>
                <a:buNone/>
              </a:pPr>
              <a:r>
                <a:t/>
              </a:r>
              <a:endParaRPr b="0" i="0" sz="1800" u="none" cap="none" strike="noStrike">
                <a:solidFill>
                  <a:srgbClr val="FFFFFF"/>
                </a:solidFill>
                <a:latin typeface="Calibri"/>
                <a:ea typeface="Calibri"/>
                <a:cs typeface="Calibri"/>
                <a:sym typeface="Calibri"/>
              </a:endParaRPr>
            </a:p>
          </p:txBody>
        </p:sp>
      </p:grpSp>
      <p:grpSp>
        <p:nvGrpSpPr>
          <p:cNvPr id="195" name="Google Shape;195;p20"/>
          <p:cNvGrpSpPr/>
          <p:nvPr/>
        </p:nvGrpSpPr>
        <p:grpSpPr>
          <a:xfrm>
            <a:off x="622300" y="642082"/>
            <a:ext cx="6572250" cy="5583361"/>
            <a:chOff x="0" y="2319"/>
            <a:chExt cx="6572250" cy="5583361"/>
          </a:xfrm>
        </p:grpSpPr>
        <p:sp>
          <p:nvSpPr>
            <p:cNvPr id="196" name="Google Shape;196;p20"/>
            <p:cNvSpPr/>
            <p:nvPr/>
          </p:nvSpPr>
          <p:spPr>
            <a:xfrm>
              <a:off x="0" y="2319"/>
              <a:ext cx="6572250" cy="1175444"/>
            </a:xfrm>
            <a:prstGeom prst="roundRect">
              <a:avLst>
                <a:gd fmla="val 10000" name="adj"/>
              </a:avLst>
            </a:prstGeom>
            <a:solidFill>
              <a:srgbClr val="9B2B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p20"/>
            <p:cNvSpPr/>
            <p:nvPr/>
          </p:nvSpPr>
          <p:spPr>
            <a:xfrm>
              <a:off x="355571" y="266794"/>
              <a:ext cx="646494" cy="646494"/>
            </a:xfrm>
            <a:prstGeom prst="rect">
              <a:avLst/>
            </a:prstGeom>
            <a:blipFill rotWithShape="1">
              <a:blip r:embed="rId5">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 name="Google Shape;198;p20"/>
            <p:cNvSpPr/>
            <p:nvPr/>
          </p:nvSpPr>
          <p:spPr>
            <a:xfrm>
              <a:off x="1357638" y="2319"/>
              <a:ext cx="5214611" cy="1175444"/>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 name="Google Shape;199;p20"/>
            <p:cNvSpPr txBox="1"/>
            <p:nvPr/>
          </p:nvSpPr>
          <p:spPr>
            <a:xfrm>
              <a:off x="1357638" y="2319"/>
              <a:ext cx="5214611" cy="1175444"/>
            </a:xfrm>
            <a:prstGeom prst="rect">
              <a:avLst/>
            </a:prstGeom>
            <a:noFill/>
            <a:ln>
              <a:noFill/>
            </a:ln>
          </p:spPr>
          <p:txBody>
            <a:bodyPr anchorCtr="0" anchor="ctr" bIns="124400" lIns="124400" spcFirstLastPara="1" rIns="124400" wrap="square" tIns="124400">
              <a:noAutofit/>
            </a:bodyPr>
            <a:lstStyle/>
            <a:p>
              <a:pPr indent="0" lvl="0" marL="0" marR="0" rtl="0" algn="l">
                <a:lnSpc>
                  <a:spcPct val="90000"/>
                </a:lnSpc>
                <a:spcBef>
                  <a:spcPts val="0"/>
                </a:spcBef>
                <a:spcAft>
                  <a:spcPts val="0"/>
                </a:spcAft>
                <a:buClr>
                  <a:schemeClr val="dk1"/>
                </a:buClr>
                <a:buSzPts val="1400"/>
                <a:buFont typeface="Rockwell"/>
                <a:buNone/>
              </a:pPr>
              <a:r>
                <a:rPr b="0" i="0" lang="en-GB" sz="1400" u="none" cap="none" strike="noStrike">
                  <a:solidFill>
                    <a:schemeClr val="dk1"/>
                  </a:solidFill>
                  <a:latin typeface="Rockwell"/>
                  <a:ea typeface="Rockwell"/>
                  <a:cs typeface="Rockwell"/>
                  <a:sym typeface="Rockwell"/>
                </a:rPr>
                <a:t>After you have compared visuals and words describing the idea you are trying to learn, it’s time to start retrieving the information on your own. </a:t>
              </a:r>
              <a:endParaRPr/>
            </a:p>
          </p:txBody>
        </p:sp>
        <p:sp>
          <p:nvSpPr>
            <p:cNvPr id="200" name="Google Shape;200;p20"/>
            <p:cNvSpPr/>
            <p:nvPr/>
          </p:nvSpPr>
          <p:spPr>
            <a:xfrm>
              <a:off x="0" y="1471624"/>
              <a:ext cx="6572250" cy="1175444"/>
            </a:xfrm>
            <a:prstGeom prst="roundRect">
              <a:avLst>
                <a:gd fmla="val 10000"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20"/>
            <p:cNvSpPr/>
            <p:nvPr/>
          </p:nvSpPr>
          <p:spPr>
            <a:xfrm>
              <a:off x="355571" y="1736099"/>
              <a:ext cx="646494" cy="646494"/>
            </a:xfrm>
            <a:prstGeom prst="rect">
              <a:avLst/>
            </a:prstGeom>
            <a:blipFill rotWithShape="1">
              <a:blip r:embed="rId6">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20"/>
            <p:cNvSpPr/>
            <p:nvPr/>
          </p:nvSpPr>
          <p:spPr>
            <a:xfrm>
              <a:off x="1357638" y="1471624"/>
              <a:ext cx="5214611" cy="1175444"/>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 name="Google Shape;203;p20"/>
            <p:cNvSpPr txBox="1"/>
            <p:nvPr/>
          </p:nvSpPr>
          <p:spPr>
            <a:xfrm>
              <a:off x="1357638" y="1471624"/>
              <a:ext cx="5214611" cy="1175444"/>
            </a:xfrm>
            <a:prstGeom prst="rect">
              <a:avLst/>
            </a:prstGeom>
            <a:noFill/>
            <a:ln>
              <a:noFill/>
            </a:ln>
          </p:spPr>
          <p:txBody>
            <a:bodyPr anchorCtr="0" anchor="ctr" bIns="124400" lIns="124400" spcFirstLastPara="1" rIns="124400" wrap="square" tIns="124400">
              <a:noAutofit/>
            </a:bodyPr>
            <a:lstStyle/>
            <a:p>
              <a:pPr indent="0" lvl="0" marL="0" marR="0" rtl="0" algn="l">
                <a:lnSpc>
                  <a:spcPct val="90000"/>
                </a:lnSpc>
                <a:spcBef>
                  <a:spcPts val="0"/>
                </a:spcBef>
                <a:spcAft>
                  <a:spcPts val="0"/>
                </a:spcAft>
                <a:buClr>
                  <a:schemeClr val="dk1"/>
                </a:buClr>
                <a:buSzPts val="1400"/>
                <a:buFont typeface="Rockwell"/>
                <a:buNone/>
              </a:pPr>
              <a:r>
                <a:rPr b="0" i="0" lang="en-GB" sz="1400" u="none" cap="none" strike="noStrike">
                  <a:solidFill>
                    <a:schemeClr val="dk1"/>
                  </a:solidFill>
                  <a:latin typeface="Rockwell"/>
                  <a:ea typeface="Rockwell"/>
                  <a:cs typeface="Rockwell"/>
                  <a:sym typeface="Rockwell"/>
                </a:rPr>
                <a:t>Work your way up to the point where you can put away your learning materials and both write out the ideas in words and draw pictures, diagrams, or other graphics to go along with them.</a:t>
              </a:r>
              <a:endParaRPr/>
            </a:p>
          </p:txBody>
        </p:sp>
        <p:sp>
          <p:nvSpPr>
            <p:cNvPr id="204" name="Google Shape;204;p20"/>
            <p:cNvSpPr/>
            <p:nvPr/>
          </p:nvSpPr>
          <p:spPr>
            <a:xfrm>
              <a:off x="0" y="2940930"/>
              <a:ext cx="6572250" cy="1175444"/>
            </a:xfrm>
            <a:prstGeom prst="roundRect">
              <a:avLst>
                <a:gd fmla="val 10000" name="adj"/>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20"/>
            <p:cNvSpPr/>
            <p:nvPr/>
          </p:nvSpPr>
          <p:spPr>
            <a:xfrm>
              <a:off x="355571" y="3205405"/>
              <a:ext cx="646494" cy="646494"/>
            </a:xfrm>
            <a:prstGeom prst="rect">
              <a:avLst/>
            </a:prstGeom>
            <a:blipFill rotWithShape="1">
              <a:blip r:embed="rId7">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20"/>
            <p:cNvSpPr/>
            <p:nvPr/>
          </p:nvSpPr>
          <p:spPr>
            <a:xfrm>
              <a:off x="1357638" y="2940930"/>
              <a:ext cx="5214611" cy="1175444"/>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20"/>
            <p:cNvSpPr txBox="1"/>
            <p:nvPr/>
          </p:nvSpPr>
          <p:spPr>
            <a:xfrm>
              <a:off x="1357638" y="2940930"/>
              <a:ext cx="5214611" cy="1175444"/>
            </a:xfrm>
            <a:prstGeom prst="rect">
              <a:avLst/>
            </a:prstGeom>
            <a:noFill/>
            <a:ln>
              <a:noFill/>
            </a:ln>
          </p:spPr>
          <p:txBody>
            <a:bodyPr anchorCtr="0" anchor="ctr" bIns="124400" lIns="124400" spcFirstLastPara="1" rIns="124400" wrap="square" tIns="124400">
              <a:noAutofit/>
            </a:bodyPr>
            <a:lstStyle/>
            <a:p>
              <a:pPr indent="0" lvl="0" marL="0" marR="0" rtl="0" algn="l">
                <a:lnSpc>
                  <a:spcPct val="90000"/>
                </a:lnSpc>
                <a:spcBef>
                  <a:spcPts val="0"/>
                </a:spcBef>
                <a:spcAft>
                  <a:spcPts val="0"/>
                </a:spcAft>
                <a:buClr>
                  <a:schemeClr val="dk1"/>
                </a:buClr>
                <a:buSzPts val="1400"/>
                <a:buFont typeface="Rockwell"/>
                <a:buNone/>
              </a:pPr>
              <a:r>
                <a:rPr b="0" i="0" lang="en-GB" sz="1400" u="none" cap="none" strike="noStrike">
                  <a:solidFill>
                    <a:schemeClr val="dk1"/>
                  </a:solidFill>
                  <a:latin typeface="Rockwell"/>
                  <a:ea typeface="Rockwell"/>
                  <a:cs typeface="Rockwell"/>
                  <a:sym typeface="Rockwell"/>
                </a:rPr>
                <a:t>Essentially, you need to be doing some retrieval practice. </a:t>
              </a:r>
              <a:endParaRPr/>
            </a:p>
          </p:txBody>
        </p:sp>
        <p:sp>
          <p:nvSpPr>
            <p:cNvPr id="208" name="Google Shape;208;p20"/>
            <p:cNvSpPr/>
            <p:nvPr/>
          </p:nvSpPr>
          <p:spPr>
            <a:xfrm>
              <a:off x="0" y="4410236"/>
              <a:ext cx="6572250" cy="1175444"/>
            </a:xfrm>
            <a:prstGeom prst="roundRect">
              <a:avLst>
                <a:gd fmla="val 10000" name="adj"/>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 name="Google Shape;209;p20"/>
            <p:cNvSpPr/>
            <p:nvPr/>
          </p:nvSpPr>
          <p:spPr>
            <a:xfrm>
              <a:off x="355571" y="4674711"/>
              <a:ext cx="646494" cy="646494"/>
            </a:xfrm>
            <a:prstGeom prst="rect">
              <a:avLst/>
            </a:prstGeom>
            <a:blipFill rotWithShape="1">
              <a:blip r:embed="rId8">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p20"/>
            <p:cNvSpPr/>
            <p:nvPr/>
          </p:nvSpPr>
          <p:spPr>
            <a:xfrm>
              <a:off x="1357638" y="4410236"/>
              <a:ext cx="5214611" cy="1175444"/>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 name="Google Shape;211;p20"/>
            <p:cNvSpPr txBox="1"/>
            <p:nvPr/>
          </p:nvSpPr>
          <p:spPr>
            <a:xfrm>
              <a:off x="1357638" y="4410236"/>
              <a:ext cx="5214611" cy="1175444"/>
            </a:xfrm>
            <a:prstGeom prst="rect">
              <a:avLst/>
            </a:prstGeom>
            <a:noFill/>
            <a:ln>
              <a:noFill/>
            </a:ln>
          </p:spPr>
          <p:txBody>
            <a:bodyPr anchorCtr="0" anchor="ctr" bIns="124400" lIns="124400" spcFirstLastPara="1" rIns="124400" wrap="square" tIns="124400">
              <a:noAutofit/>
            </a:bodyPr>
            <a:lstStyle/>
            <a:p>
              <a:pPr indent="0" lvl="0" marL="0" marR="0" rtl="0" algn="l">
                <a:lnSpc>
                  <a:spcPct val="90000"/>
                </a:lnSpc>
                <a:spcBef>
                  <a:spcPts val="0"/>
                </a:spcBef>
                <a:spcAft>
                  <a:spcPts val="0"/>
                </a:spcAft>
                <a:buClr>
                  <a:schemeClr val="dk1"/>
                </a:buClr>
                <a:buSzPts val="1400"/>
                <a:buFont typeface="Rockwell"/>
                <a:buNone/>
              </a:pPr>
              <a:r>
                <a:rPr b="0" i="0" lang="en-GB" sz="1400" u="none" cap="none" strike="noStrike">
                  <a:solidFill>
                    <a:schemeClr val="dk1"/>
                  </a:solidFill>
                  <a:latin typeface="Rockwell"/>
                  <a:ea typeface="Rockwell"/>
                  <a:cs typeface="Rockwell"/>
                  <a:sym typeface="Rockwell"/>
                </a:rPr>
                <a:t>Further information: </a:t>
              </a:r>
              <a:r>
                <a:rPr b="0" i="0" lang="en-GB" sz="1400" u="sng" cap="none" strike="noStrike">
                  <a:solidFill>
                    <a:schemeClr val="hlink"/>
                  </a:solidFill>
                  <a:latin typeface="Rockwell"/>
                  <a:ea typeface="Rockwell"/>
                  <a:cs typeface="Rockwell"/>
                  <a:sym typeface="Rockwell"/>
                  <a:hlinkClick r:id="rId9"/>
                </a:rPr>
                <a:t>http://www.learningscientists.org/blog/2016/9/1-1</a:t>
              </a:r>
              <a:endParaRPr b="0" i="0" sz="1400" u="none" cap="none" strike="noStrike">
                <a:solidFill>
                  <a:schemeClr val="dk1"/>
                </a:solidFill>
                <a:latin typeface="Rockwell"/>
                <a:ea typeface="Rockwell"/>
                <a:cs typeface="Rockwell"/>
                <a:sym typeface="Rockwell"/>
              </a:endParaRPr>
            </a:p>
          </p:txBody>
        </p:sp>
      </p:gr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Wood Type">
  <a:themeElements>
    <a:clrScheme name="Wood Type">
      <a:dk1>
        <a:srgbClr val="000000"/>
      </a:dk1>
      <a:lt1>
        <a:srgbClr val="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Wood Type">
  <a:themeElements>
    <a:clrScheme name="Wood Type">
      <a:dk1>
        <a:srgbClr val="000000"/>
      </a:dk1>
      <a:lt1>
        <a:srgbClr val="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