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8" r:id="rId2"/>
  </p:sldIdLst>
  <p:sldSz cx="31319788" cy="151193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3B7E"/>
    <a:srgbClr val="74A155"/>
    <a:srgbClr val="CD7A42"/>
    <a:srgbClr val="5E8EB9"/>
    <a:srgbClr val="3498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91" autoAdjust="0"/>
    <p:restoredTop sz="94660"/>
  </p:normalViewPr>
  <p:slideViewPr>
    <p:cSldViewPr snapToGrid="0">
      <p:cViewPr varScale="1">
        <p:scale>
          <a:sx n="38" d="100"/>
          <a:sy n="38" d="100"/>
        </p:scale>
        <p:origin x="42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1D7665-CFA2-437A-ACF8-0B90308C7E43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363" y="1143000"/>
            <a:ext cx="63912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83BC4F-11DB-4EF2-BA0D-EFD0547CF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13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229033" rtl="0" eaLnBrk="1" latinLnBrk="0" hangingPunct="1">
      <a:defRPr sz="2925" kern="1200">
        <a:solidFill>
          <a:schemeClr val="tx1"/>
        </a:solidFill>
        <a:latin typeface="+mn-lt"/>
        <a:ea typeface="+mn-ea"/>
        <a:cs typeface="+mn-cs"/>
      </a:defRPr>
    </a:lvl1pPr>
    <a:lvl2pPr marL="1114516" algn="l" defTabSz="2229033" rtl="0" eaLnBrk="1" latinLnBrk="0" hangingPunct="1">
      <a:defRPr sz="2925" kern="1200">
        <a:solidFill>
          <a:schemeClr val="tx1"/>
        </a:solidFill>
        <a:latin typeface="+mn-lt"/>
        <a:ea typeface="+mn-ea"/>
        <a:cs typeface="+mn-cs"/>
      </a:defRPr>
    </a:lvl2pPr>
    <a:lvl3pPr marL="2229033" algn="l" defTabSz="2229033" rtl="0" eaLnBrk="1" latinLnBrk="0" hangingPunct="1">
      <a:defRPr sz="2925" kern="1200">
        <a:solidFill>
          <a:schemeClr val="tx1"/>
        </a:solidFill>
        <a:latin typeface="+mn-lt"/>
        <a:ea typeface="+mn-ea"/>
        <a:cs typeface="+mn-cs"/>
      </a:defRPr>
    </a:lvl3pPr>
    <a:lvl4pPr marL="3343549" algn="l" defTabSz="2229033" rtl="0" eaLnBrk="1" latinLnBrk="0" hangingPunct="1">
      <a:defRPr sz="2925" kern="1200">
        <a:solidFill>
          <a:schemeClr val="tx1"/>
        </a:solidFill>
        <a:latin typeface="+mn-lt"/>
        <a:ea typeface="+mn-ea"/>
        <a:cs typeface="+mn-cs"/>
      </a:defRPr>
    </a:lvl4pPr>
    <a:lvl5pPr marL="4458066" algn="l" defTabSz="2229033" rtl="0" eaLnBrk="1" latinLnBrk="0" hangingPunct="1">
      <a:defRPr sz="2925" kern="1200">
        <a:solidFill>
          <a:schemeClr val="tx1"/>
        </a:solidFill>
        <a:latin typeface="+mn-lt"/>
        <a:ea typeface="+mn-ea"/>
        <a:cs typeface="+mn-cs"/>
      </a:defRPr>
    </a:lvl5pPr>
    <a:lvl6pPr marL="5572582" algn="l" defTabSz="2229033" rtl="0" eaLnBrk="1" latinLnBrk="0" hangingPunct="1">
      <a:defRPr sz="2925" kern="1200">
        <a:solidFill>
          <a:schemeClr val="tx1"/>
        </a:solidFill>
        <a:latin typeface="+mn-lt"/>
        <a:ea typeface="+mn-ea"/>
        <a:cs typeface="+mn-cs"/>
      </a:defRPr>
    </a:lvl6pPr>
    <a:lvl7pPr marL="6687099" algn="l" defTabSz="2229033" rtl="0" eaLnBrk="1" latinLnBrk="0" hangingPunct="1">
      <a:defRPr sz="2925" kern="1200">
        <a:solidFill>
          <a:schemeClr val="tx1"/>
        </a:solidFill>
        <a:latin typeface="+mn-lt"/>
        <a:ea typeface="+mn-ea"/>
        <a:cs typeface="+mn-cs"/>
      </a:defRPr>
    </a:lvl7pPr>
    <a:lvl8pPr marL="7801615" algn="l" defTabSz="2229033" rtl="0" eaLnBrk="1" latinLnBrk="0" hangingPunct="1">
      <a:defRPr sz="2925" kern="1200">
        <a:solidFill>
          <a:schemeClr val="tx1"/>
        </a:solidFill>
        <a:latin typeface="+mn-lt"/>
        <a:ea typeface="+mn-ea"/>
        <a:cs typeface="+mn-cs"/>
      </a:defRPr>
    </a:lvl8pPr>
    <a:lvl9pPr marL="8916132" algn="l" defTabSz="2229033" rtl="0" eaLnBrk="1" latinLnBrk="0" hangingPunct="1">
      <a:defRPr sz="292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9850" y="1241425"/>
            <a:ext cx="69373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408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14974" y="2474395"/>
            <a:ext cx="23489841" cy="5263774"/>
          </a:xfrm>
        </p:spPr>
        <p:txBody>
          <a:bodyPr anchor="b"/>
          <a:lstStyle>
            <a:lvl1pPr algn="ctr">
              <a:defRPr sz="1322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14974" y="7941160"/>
            <a:ext cx="23489841" cy="3650342"/>
          </a:xfrm>
        </p:spPr>
        <p:txBody>
          <a:bodyPr/>
          <a:lstStyle>
            <a:lvl1pPr marL="0" indent="0" algn="ctr">
              <a:buNone/>
              <a:defRPr sz="5291"/>
            </a:lvl1pPr>
            <a:lvl2pPr marL="1007943" indent="0" algn="ctr">
              <a:buNone/>
              <a:defRPr sz="4409"/>
            </a:lvl2pPr>
            <a:lvl3pPr marL="2015886" indent="0" algn="ctr">
              <a:buNone/>
              <a:defRPr sz="3968"/>
            </a:lvl3pPr>
            <a:lvl4pPr marL="3023829" indent="0" algn="ctr">
              <a:buNone/>
              <a:defRPr sz="3527"/>
            </a:lvl4pPr>
            <a:lvl5pPr marL="4031772" indent="0" algn="ctr">
              <a:buNone/>
              <a:defRPr sz="3527"/>
            </a:lvl5pPr>
            <a:lvl6pPr marL="5039716" indent="0" algn="ctr">
              <a:buNone/>
              <a:defRPr sz="3527"/>
            </a:lvl6pPr>
            <a:lvl7pPr marL="6047659" indent="0" algn="ctr">
              <a:buNone/>
              <a:defRPr sz="3527"/>
            </a:lvl7pPr>
            <a:lvl8pPr marL="7055602" indent="0" algn="ctr">
              <a:buNone/>
              <a:defRPr sz="3527"/>
            </a:lvl8pPr>
            <a:lvl9pPr marL="8063545" indent="0" algn="ctr">
              <a:buNone/>
              <a:defRPr sz="352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16D3-9FC8-43C8-A4FF-7B65FDB6743F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EC043-EDCF-4500-A9B4-2A1C3ECB6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207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16D3-9FC8-43C8-A4FF-7B65FDB6743F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EC043-EDCF-4500-A9B4-2A1C3ECB6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37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6923" y="3769340"/>
            <a:ext cx="27013317" cy="6289229"/>
          </a:xfrm>
        </p:spPr>
        <p:txBody>
          <a:bodyPr anchor="b"/>
          <a:lstStyle>
            <a:lvl1pPr>
              <a:defRPr sz="1322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6923" y="10118067"/>
            <a:ext cx="27013317" cy="3307357"/>
          </a:xfrm>
        </p:spPr>
        <p:txBody>
          <a:bodyPr/>
          <a:lstStyle>
            <a:lvl1pPr marL="0" indent="0">
              <a:buNone/>
              <a:defRPr sz="5291">
                <a:solidFill>
                  <a:schemeClr val="tx1">
                    <a:tint val="75000"/>
                  </a:schemeClr>
                </a:solidFill>
              </a:defRPr>
            </a:lvl1pPr>
            <a:lvl2pPr marL="1007943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2pPr>
            <a:lvl3pPr marL="2015886" indent="0">
              <a:buNone/>
              <a:defRPr sz="3968">
                <a:solidFill>
                  <a:schemeClr val="tx1">
                    <a:tint val="75000"/>
                  </a:schemeClr>
                </a:solidFill>
              </a:defRPr>
            </a:lvl3pPr>
            <a:lvl4pPr marL="3023829" indent="0">
              <a:buNone/>
              <a:defRPr sz="3527">
                <a:solidFill>
                  <a:schemeClr val="tx1">
                    <a:tint val="75000"/>
                  </a:schemeClr>
                </a:solidFill>
              </a:defRPr>
            </a:lvl4pPr>
            <a:lvl5pPr marL="4031772" indent="0">
              <a:buNone/>
              <a:defRPr sz="3527">
                <a:solidFill>
                  <a:schemeClr val="tx1">
                    <a:tint val="75000"/>
                  </a:schemeClr>
                </a:solidFill>
              </a:defRPr>
            </a:lvl5pPr>
            <a:lvl6pPr marL="5039716" indent="0">
              <a:buNone/>
              <a:defRPr sz="3527">
                <a:solidFill>
                  <a:schemeClr val="tx1">
                    <a:tint val="75000"/>
                  </a:schemeClr>
                </a:solidFill>
              </a:defRPr>
            </a:lvl6pPr>
            <a:lvl7pPr marL="6047659" indent="0">
              <a:buNone/>
              <a:defRPr sz="3527">
                <a:solidFill>
                  <a:schemeClr val="tx1">
                    <a:tint val="75000"/>
                  </a:schemeClr>
                </a:solidFill>
              </a:defRPr>
            </a:lvl7pPr>
            <a:lvl8pPr marL="7055602" indent="0">
              <a:buNone/>
              <a:defRPr sz="3527">
                <a:solidFill>
                  <a:schemeClr val="tx1">
                    <a:tint val="75000"/>
                  </a:schemeClr>
                </a:solidFill>
              </a:defRPr>
            </a:lvl8pPr>
            <a:lvl9pPr marL="8063545" indent="0">
              <a:buNone/>
              <a:defRPr sz="352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16D3-9FC8-43C8-A4FF-7B65FDB6743F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EC043-EDCF-4500-A9B4-2A1C3ECB6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771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53235" y="4024827"/>
            <a:ext cx="13310910" cy="95930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55643" y="4024827"/>
            <a:ext cx="13310910" cy="95930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16D3-9FC8-43C8-A4FF-7B65FDB6743F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EC043-EDCF-4500-A9B4-2A1C3ECB6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566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7315" y="804967"/>
            <a:ext cx="27013317" cy="29223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57316" y="3706342"/>
            <a:ext cx="13249737" cy="1816421"/>
          </a:xfrm>
        </p:spPr>
        <p:txBody>
          <a:bodyPr anchor="b"/>
          <a:lstStyle>
            <a:lvl1pPr marL="0" indent="0">
              <a:buNone/>
              <a:defRPr sz="5291" b="1"/>
            </a:lvl1pPr>
            <a:lvl2pPr marL="1007943" indent="0">
              <a:buNone/>
              <a:defRPr sz="4409" b="1"/>
            </a:lvl2pPr>
            <a:lvl3pPr marL="2015886" indent="0">
              <a:buNone/>
              <a:defRPr sz="3968" b="1"/>
            </a:lvl3pPr>
            <a:lvl4pPr marL="3023829" indent="0">
              <a:buNone/>
              <a:defRPr sz="3527" b="1"/>
            </a:lvl4pPr>
            <a:lvl5pPr marL="4031772" indent="0">
              <a:buNone/>
              <a:defRPr sz="3527" b="1"/>
            </a:lvl5pPr>
            <a:lvl6pPr marL="5039716" indent="0">
              <a:buNone/>
              <a:defRPr sz="3527" b="1"/>
            </a:lvl6pPr>
            <a:lvl7pPr marL="6047659" indent="0">
              <a:buNone/>
              <a:defRPr sz="3527" b="1"/>
            </a:lvl7pPr>
            <a:lvl8pPr marL="7055602" indent="0">
              <a:buNone/>
              <a:defRPr sz="3527" b="1"/>
            </a:lvl8pPr>
            <a:lvl9pPr marL="8063545" indent="0">
              <a:buNone/>
              <a:defRPr sz="352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57316" y="5522763"/>
            <a:ext cx="13249737" cy="812315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855643" y="3706342"/>
            <a:ext cx="13314989" cy="1816421"/>
          </a:xfrm>
        </p:spPr>
        <p:txBody>
          <a:bodyPr anchor="b"/>
          <a:lstStyle>
            <a:lvl1pPr marL="0" indent="0">
              <a:buNone/>
              <a:defRPr sz="5291" b="1"/>
            </a:lvl1pPr>
            <a:lvl2pPr marL="1007943" indent="0">
              <a:buNone/>
              <a:defRPr sz="4409" b="1"/>
            </a:lvl2pPr>
            <a:lvl3pPr marL="2015886" indent="0">
              <a:buNone/>
              <a:defRPr sz="3968" b="1"/>
            </a:lvl3pPr>
            <a:lvl4pPr marL="3023829" indent="0">
              <a:buNone/>
              <a:defRPr sz="3527" b="1"/>
            </a:lvl4pPr>
            <a:lvl5pPr marL="4031772" indent="0">
              <a:buNone/>
              <a:defRPr sz="3527" b="1"/>
            </a:lvl5pPr>
            <a:lvl6pPr marL="5039716" indent="0">
              <a:buNone/>
              <a:defRPr sz="3527" b="1"/>
            </a:lvl6pPr>
            <a:lvl7pPr marL="6047659" indent="0">
              <a:buNone/>
              <a:defRPr sz="3527" b="1"/>
            </a:lvl7pPr>
            <a:lvl8pPr marL="7055602" indent="0">
              <a:buNone/>
              <a:defRPr sz="3527" b="1"/>
            </a:lvl8pPr>
            <a:lvl9pPr marL="8063545" indent="0">
              <a:buNone/>
              <a:defRPr sz="352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855643" y="5522763"/>
            <a:ext cx="13314989" cy="812315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16D3-9FC8-43C8-A4FF-7B65FDB6743F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EC043-EDCF-4500-A9B4-2A1C3ECB6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666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16D3-9FC8-43C8-A4FF-7B65FDB6743F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EC043-EDCF-4500-A9B4-2A1C3ECB6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09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16D3-9FC8-43C8-A4FF-7B65FDB6743F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EC043-EDCF-4500-A9B4-2A1C3ECB6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568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7316" y="1007957"/>
            <a:ext cx="10101446" cy="3527848"/>
          </a:xfrm>
        </p:spPr>
        <p:txBody>
          <a:bodyPr anchor="b"/>
          <a:lstStyle>
            <a:lvl1pPr>
              <a:defRPr sz="705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4989" y="2176908"/>
            <a:ext cx="15855643" cy="10744538"/>
          </a:xfrm>
        </p:spPr>
        <p:txBody>
          <a:bodyPr/>
          <a:lstStyle>
            <a:lvl1pPr>
              <a:defRPr sz="7055"/>
            </a:lvl1pPr>
            <a:lvl2pPr>
              <a:defRPr sz="6173"/>
            </a:lvl2pPr>
            <a:lvl3pPr>
              <a:defRPr sz="529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57316" y="4535805"/>
            <a:ext cx="10101446" cy="8403140"/>
          </a:xfrm>
        </p:spPr>
        <p:txBody>
          <a:bodyPr/>
          <a:lstStyle>
            <a:lvl1pPr marL="0" indent="0">
              <a:buNone/>
              <a:defRPr sz="3527"/>
            </a:lvl1pPr>
            <a:lvl2pPr marL="1007943" indent="0">
              <a:buNone/>
              <a:defRPr sz="3086"/>
            </a:lvl2pPr>
            <a:lvl3pPr marL="2015886" indent="0">
              <a:buNone/>
              <a:defRPr sz="2646"/>
            </a:lvl3pPr>
            <a:lvl4pPr marL="3023829" indent="0">
              <a:buNone/>
              <a:defRPr sz="2205"/>
            </a:lvl4pPr>
            <a:lvl5pPr marL="4031772" indent="0">
              <a:buNone/>
              <a:defRPr sz="2205"/>
            </a:lvl5pPr>
            <a:lvl6pPr marL="5039716" indent="0">
              <a:buNone/>
              <a:defRPr sz="2205"/>
            </a:lvl6pPr>
            <a:lvl7pPr marL="6047659" indent="0">
              <a:buNone/>
              <a:defRPr sz="2205"/>
            </a:lvl7pPr>
            <a:lvl8pPr marL="7055602" indent="0">
              <a:buNone/>
              <a:defRPr sz="2205"/>
            </a:lvl8pPr>
            <a:lvl9pPr marL="8063545" indent="0">
              <a:buNone/>
              <a:defRPr sz="220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16D3-9FC8-43C8-A4FF-7B65FDB6743F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EC043-EDCF-4500-A9B4-2A1C3ECB6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483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7316" y="1007957"/>
            <a:ext cx="10101446" cy="3527848"/>
          </a:xfrm>
        </p:spPr>
        <p:txBody>
          <a:bodyPr anchor="b"/>
          <a:lstStyle>
            <a:lvl1pPr>
              <a:defRPr sz="705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314989" y="2176908"/>
            <a:ext cx="15855643" cy="10744538"/>
          </a:xfrm>
        </p:spPr>
        <p:txBody>
          <a:bodyPr anchor="t"/>
          <a:lstStyle>
            <a:lvl1pPr marL="0" indent="0">
              <a:buNone/>
              <a:defRPr sz="7055"/>
            </a:lvl1pPr>
            <a:lvl2pPr marL="1007943" indent="0">
              <a:buNone/>
              <a:defRPr sz="6173"/>
            </a:lvl2pPr>
            <a:lvl3pPr marL="2015886" indent="0">
              <a:buNone/>
              <a:defRPr sz="5291"/>
            </a:lvl3pPr>
            <a:lvl4pPr marL="3023829" indent="0">
              <a:buNone/>
              <a:defRPr sz="4409"/>
            </a:lvl4pPr>
            <a:lvl5pPr marL="4031772" indent="0">
              <a:buNone/>
              <a:defRPr sz="4409"/>
            </a:lvl5pPr>
            <a:lvl6pPr marL="5039716" indent="0">
              <a:buNone/>
              <a:defRPr sz="4409"/>
            </a:lvl6pPr>
            <a:lvl7pPr marL="6047659" indent="0">
              <a:buNone/>
              <a:defRPr sz="4409"/>
            </a:lvl7pPr>
            <a:lvl8pPr marL="7055602" indent="0">
              <a:buNone/>
              <a:defRPr sz="4409"/>
            </a:lvl8pPr>
            <a:lvl9pPr marL="8063545" indent="0">
              <a:buNone/>
              <a:defRPr sz="4409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57316" y="4535805"/>
            <a:ext cx="10101446" cy="8403140"/>
          </a:xfrm>
        </p:spPr>
        <p:txBody>
          <a:bodyPr/>
          <a:lstStyle>
            <a:lvl1pPr marL="0" indent="0">
              <a:buNone/>
              <a:defRPr sz="3527"/>
            </a:lvl1pPr>
            <a:lvl2pPr marL="1007943" indent="0">
              <a:buNone/>
              <a:defRPr sz="3086"/>
            </a:lvl2pPr>
            <a:lvl3pPr marL="2015886" indent="0">
              <a:buNone/>
              <a:defRPr sz="2646"/>
            </a:lvl3pPr>
            <a:lvl4pPr marL="3023829" indent="0">
              <a:buNone/>
              <a:defRPr sz="2205"/>
            </a:lvl4pPr>
            <a:lvl5pPr marL="4031772" indent="0">
              <a:buNone/>
              <a:defRPr sz="2205"/>
            </a:lvl5pPr>
            <a:lvl6pPr marL="5039716" indent="0">
              <a:buNone/>
              <a:defRPr sz="2205"/>
            </a:lvl6pPr>
            <a:lvl7pPr marL="6047659" indent="0">
              <a:buNone/>
              <a:defRPr sz="2205"/>
            </a:lvl7pPr>
            <a:lvl8pPr marL="7055602" indent="0">
              <a:buNone/>
              <a:defRPr sz="2205"/>
            </a:lvl8pPr>
            <a:lvl9pPr marL="8063545" indent="0">
              <a:buNone/>
              <a:defRPr sz="220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16D3-9FC8-43C8-A4FF-7B65FDB6743F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EC043-EDCF-4500-A9B4-2A1C3ECB6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507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16D3-9FC8-43C8-A4FF-7B65FDB6743F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EC043-EDCF-4500-A9B4-2A1C3ECB6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33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2413223" y="804966"/>
            <a:ext cx="6753329" cy="128129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53235" y="804966"/>
            <a:ext cx="19868491" cy="128129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16D3-9FC8-43C8-A4FF-7B65FDB6743F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EC043-EDCF-4500-A9B4-2A1C3ECB6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355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49000">
              <a:schemeClr val="accent4">
                <a:lumMod val="75000"/>
              </a:schemeClr>
            </a:gs>
            <a:gs pos="78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53236" y="804967"/>
            <a:ext cx="27013317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53236" y="4024827"/>
            <a:ext cx="27013317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53236" y="14013399"/>
            <a:ext cx="7046952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64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B16D3-9FC8-43C8-A4FF-7B65FDB6743F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374680" y="14013399"/>
            <a:ext cx="1057042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64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119600" y="14013399"/>
            <a:ext cx="7046952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64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EC043-EDCF-4500-A9B4-2A1C3ECB6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4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015886" rtl="0" eaLnBrk="1" latinLnBrk="0" hangingPunct="1">
        <a:lnSpc>
          <a:spcPct val="90000"/>
        </a:lnSpc>
        <a:spcBef>
          <a:spcPct val="0"/>
        </a:spcBef>
        <a:buNone/>
        <a:defRPr sz="9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03972" indent="-503972" algn="l" defTabSz="2015886" rtl="0" eaLnBrk="1" latinLnBrk="0" hangingPunct="1">
        <a:lnSpc>
          <a:spcPct val="90000"/>
        </a:lnSpc>
        <a:spcBef>
          <a:spcPts val="2205"/>
        </a:spcBef>
        <a:buFont typeface="Arial" panose="020B0604020202020204" pitchFamily="34" charset="0"/>
        <a:buChar char="•"/>
        <a:defRPr sz="6173" kern="1200">
          <a:solidFill>
            <a:schemeClr val="tx1"/>
          </a:solidFill>
          <a:latin typeface="+mn-lt"/>
          <a:ea typeface="+mn-ea"/>
          <a:cs typeface="+mn-cs"/>
        </a:defRPr>
      </a:lvl1pPr>
      <a:lvl2pPr marL="1511915" indent="-503972" algn="l" defTabSz="2015886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5291" kern="1200">
          <a:solidFill>
            <a:schemeClr val="tx1"/>
          </a:solidFill>
          <a:latin typeface="+mn-lt"/>
          <a:ea typeface="+mn-ea"/>
          <a:cs typeface="+mn-cs"/>
        </a:defRPr>
      </a:lvl2pPr>
      <a:lvl3pPr marL="2519858" indent="-503972" algn="l" defTabSz="2015886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4409" kern="1200">
          <a:solidFill>
            <a:schemeClr val="tx1"/>
          </a:solidFill>
          <a:latin typeface="+mn-lt"/>
          <a:ea typeface="+mn-ea"/>
          <a:cs typeface="+mn-cs"/>
        </a:defRPr>
      </a:lvl3pPr>
      <a:lvl4pPr marL="3527801" indent="-503972" algn="l" defTabSz="2015886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968" kern="1200">
          <a:solidFill>
            <a:schemeClr val="tx1"/>
          </a:solidFill>
          <a:latin typeface="+mn-lt"/>
          <a:ea typeface="+mn-ea"/>
          <a:cs typeface="+mn-cs"/>
        </a:defRPr>
      </a:lvl4pPr>
      <a:lvl5pPr marL="4535744" indent="-503972" algn="l" defTabSz="2015886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968" kern="1200">
          <a:solidFill>
            <a:schemeClr val="tx1"/>
          </a:solidFill>
          <a:latin typeface="+mn-lt"/>
          <a:ea typeface="+mn-ea"/>
          <a:cs typeface="+mn-cs"/>
        </a:defRPr>
      </a:lvl5pPr>
      <a:lvl6pPr marL="5543687" indent="-503972" algn="l" defTabSz="2015886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968" kern="1200">
          <a:solidFill>
            <a:schemeClr val="tx1"/>
          </a:solidFill>
          <a:latin typeface="+mn-lt"/>
          <a:ea typeface="+mn-ea"/>
          <a:cs typeface="+mn-cs"/>
        </a:defRPr>
      </a:lvl6pPr>
      <a:lvl7pPr marL="6551630" indent="-503972" algn="l" defTabSz="2015886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968" kern="1200">
          <a:solidFill>
            <a:schemeClr val="tx1"/>
          </a:solidFill>
          <a:latin typeface="+mn-lt"/>
          <a:ea typeface="+mn-ea"/>
          <a:cs typeface="+mn-cs"/>
        </a:defRPr>
      </a:lvl7pPr>
      <a:lvl8pPr marL="7559573" indent="-503972" algn="l" defTabSz="2015886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968" kern="1200">
          <a:solidFill>
            <a:schemeClr val="tx1"/>
          </a:solidFill>
          <a:latin typeface="+mn-lt"/>
          <a:ea typeface="+mn-ea"/>
          <a:cs typeface="+mn-cs"/>
        </a:defRPr>
      </a:lvl8pPr>
      <a:lvl9pPr marL="8567517" indent="-503972" algn="l" defTabSz="2015886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96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015886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1pPr>
      <a:lvl2pPr marL="1007943" algn="l" defTabSz="2015886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2pPr>
      <a:lvl3pPr marL="2015886" algn="l" defTabSz="2015886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3pPr>
      <a:lvl4pPr marL="3023829" algn="l" defTabSz="2015886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4pPr>
      <a:lvl5pPr marL="4031772" algn="l" defTabSz="2015886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5pPr>
      <a:lvl6pPr marL="5039716" algn="l" defTabSz="2015886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6pPr>
      <a:lvl7pPr marL="6047659" algn="l" defTabSz="2015886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7pPr>
      <a:lvl8pPr marL="7055602" algn="l" defTabSz="2015886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8pPr>
      <a:lvl9pPr marL="8063545" algn="l" defTabSz="2015886" rtl="0" eaLnBrk="1" latinLnBrk="0" hangingPunct="1">
        <a:defRPr sz="39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49000">
              <a:schemeClr val="accent4">
                <a:lumMod val="75000"/>
              </a:schemeClr>
            </a:gs>
            <a:gs pos="78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B1E6550-EFED-9D43-EC3F-7CF59D2DB5B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153" b="94438" l="9892" r="89912">
                        <a14:foregroundMark x1="13712" y1="91847" x2="48972" y2="94492"/>
                        <a14:foregroundMark x1="48972" y1="94492" x2="84819" y2="94060"/>
                        <a14:foregroundMark x1="61508" y1="11555" x2="60039" y2="81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2587" y="1046478"/>
            <a:ext cx="10985387" cy="12679679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2099F30E-4876-54F2-9E7D-1CCDBDEAF2D0}"/>
              </a:ext>
            </a:extLst>
          </p:cNvPr>
          <p:cNvGrpSpPr/>
          <p:nvPr/>
        </p:nvGrpSpPr>
        <p:grpSpPr>
          <a:xfrm>
            <a:off x="10546080" y="-2895282"/>
            <a:ext cx="10417334" cy="16621441"/>
            <a:chOff x="11001852" y="-2996882"/>
            <a:chExt cx="10083482" cy="16621441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9CC5AE9-7E8D-7FDC-5B65-3948263848F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153" b="94438" l="9892" r="89912">
                          <a14:foregroundMark x1="13712" y1="91847" x2="48972" y2="94492"/>
                          <a14:foregroundMark x1="48972" y1="94492" x2="84819" y2="94060"/>
                          <a14:foregroundMark x1="61508" y1="11555" x2="60039" y2="815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7" t="27324" r="49440"/>
            <a:stretch/>
          </p:blipFill>
          <p:spPr>
            <a:xfrm>
              <a:off x="11001852" y="4409440"/>
              <a:ext cx="5111908" cy="9215118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CC8B22F8-2CBD-56D0-F89F-97343EAE51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153" b="94438" l="9892" r="89912">
                          <a14:foregroundMark x1="13712" y1="91847" x2="48972" y2="94492"/>
                          <a14:foregroundMark x1="48972" y1="94492" x2="84819" y2="94060"/>
                          <a14:foregroundMark x1="61508" y1="11555" x2="60039" y2="815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444" b="80774"/>
            <a:stretch/>
          </p:blipFill>
          <p:spPr>
            <a:xfrm rot="16200000">
              <a:off x="11948324" y="-624365"/>
              <a:ext cx="7182800" cy="2437765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0644872-1FFA-E450-BD51-7A9276C5D5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153" b="94438" l="9892" r="89912">
                          <a14:foregroundMark x1="13712" y1="91847" x2="48972" y2="94492"/>
                          <a14:foregroundMark x1="48972" y1="94492" x2="84819" y2="94060"/>
                          <a14:foregroundMark x1="61508" y1="11555" x2="60039" y2="815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441" t="17228" r="266"/>
            <a:stretch/>
          </p:blipFill>
          <p:spPr>
            <a:xfrm>
              <a:off x="15659894" y="3129280"/>
              <a:ext cx="5425440" cy="10495279"/>
            </a:xfrm>
            <a:prstGeom prst="rect">
              <a:avLst/>
            </a:prstGeom>
          </p:spPr>
        </p:pic>
      </p:grpSp>
      <p:sp>
        <p:nvSpPr>
          <p:cNvPr id="68" name="TextBox 67">
            <a:extLst>
              <a:ext uri="{FF2B5EF4-FFF2-40B4-BE49-F238E27FC236}">
                <a16:creationId xmlns:a16="http://schemas.microsoft.com/office/drawing/2014/main" id="{69064C29-D1A4-D2F6-D868-B1D9DE1E804B}"/>
              </a:ext>
            </a:extLst>
          </p:cNvPr>
          <p:cNvSpPr txBox="1"/>
          <p:nvPr/>
        </p:nvSpPr>
        <p:spPr>
          <a:xfrm>
            <a:off x="1605280" y="12639040"/>
            <a:ext cx="28366720" cy="1446550"/>
          </a:xfrm>
          <a:prstGeom prst="rect">
            <a:avLst/>
          </a:prstGeom>
          <a:solidFill>
            <a:srgbClr val="263B7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800" dirty="0">
                <a:solidFill>
                  <a:schemeClr val="bg1"/>
                </a:solidFill>
              </a:rPr>
              <a:t>6</a:t>
            </a:r>
            <a:r>
              <a:rPr lang="en-US" sz="8800" baseline="30000" dirty="0">
                <a:solidFill>
                  <a:schemeClr val="bg1"/>
                </a:solidFill>
              </a:rPr>
              <a:t>th</a:t>
            </a:r>
            <a:r>
              <a:rPr lang="en-US" sz="8800" dirty="0">
                <a:solidFill>
                  <a:schemeClr val="bg1"/>
                </a:solidFill>
              </a:rPr>
              <a:t> form entry requirements -5 GCSE grades @ 4 or above</a:t>
            </a:r>
            <a:endParaRPr lang="en-GB" sz="8800" dirty="0">
              <a:solidFill>
                <a:schemeClr val="bg1"/>
              </a:solidFill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820BA8D0-955F-615E-B4A2-6A9CE51A9E8B}"/>
              </a:ext>
            </a:extLst>
          </p:cNvPr>
          <p:cNvSpPr txBox="1"/>
          <p:nvPr/>
        </p:nvSpPr>
        <p:spPr>
          <a:xfrm>
            <a:off x="12578080" y="4287517"/>
            <a:ext cx="58318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/>
              <a:t>Fine Art</a:t>
            </a:r>
            <a:endParaRPr lang="en-GB" sz="6000" b="1" dirty="0"/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E557246A-A1F2-7684-9A97-F8BB549B31F7}"/>
              </a:ext>
            </a:extLst>
          </p:cNvPr>
          <p:cNvSpPr txBox="1"/>
          <p:nvPr/>
        </p:nvSpPr>
        <p:spPr>
          <a:xfrm>
            <a:off x="3183283" y="2905922"/>
            <a:ext cx="58318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/>
              <a:t>Photography</a:t>
            </a:r>
            <a:endParaRPr lang="en-GB" sz="6000" b="1" dirty="0"/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3108B39C-742C-C91E-0EC5-D2DE7D29D07F}"/>
              </a:ext>
            </a:extLst>
          </p:cNvPr>
          <p:cNvSpPr txBox="1"/>
          <p:nvPr/>
        </p:nvSpPr>
        <p:spPr>
          <a:xfrm>
            <a:off x="14350759" y="10466044"/>
            <a:ext cx="35815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Year 12</a:t>
            </a:r>
            <a:endParaRPr lang="en-GB" sz="5400" b="1" dirty="0"/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4DB421F6-87BA-6AF7-922E-E32C64123611}"/>
              </a:ext>
            </a:extLst>
          </p:cNvPr>
          <p:cNvSpPr txBox="1"/>
          <p:nvPr/>
        </p:nvSpPr>
        <p:spPr>
          <a:xfrm>
            <a:off x="3986019" y="10456093"/>
            <a:ext cx="35815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Year 12</a:t>
            </a:r>
            <a:endParaRPr lang="en-GB" sz="5400" b="1" dirty="0"/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679C4A3B-114D-082F-1F51-DF50394DB98D}"/>
              </a:ext>
            </a:extLst>
          </p:cNvPr>
          <p:cNvSpPr txBox="1"/>
          <p:nvPr/>
        </p:nvSpPr>
        <p:spPr>
          <a:xfrm>
            <a:off x="4257338" y="7581245"/>
            <a:ext cx="35815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Year 13</a:t>
            </a:r>
            <a:endParaRPr lang="en-GB" sz="5400" b="1" dirty="0"/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BCC32B58-A1F8-EDDF-A716-0BD4A87D490A}"/>
              </a:ext>
            </a:extLst>
          </p:cNvPr>
          <p:cNvSpPr txBox="1"/>
          <p:nvPr/>
        </p:nvSpPr>
        <p:spPr>
          <a:xfrm>
            <a:off x="14350759" y="7585710"/>
            <a:ext cx="35815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Year 13</a:t>
            </a:r>
            <a:endParaRPr lang="en-GB" sz="5400" b="1" dirty="0"/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8C01F4FE-5876-0ABB-CD2C-C74DE7A4DBCB}"/>
              </a:ext>
            </a:extLst>
          </p:cNvPr>
          <p:cNvSpPr txBox="1"/>
          <p:nvPr/>
        </p:nvSpPr>
        <p:spPr>
          <a:xfrm>
            <a:off x="10972801" y="11766301"/>
            <a:ext cx="105586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GCSE Grade 4 and/or portfolio</a:t>
            </a:r>
            <a:endParaRPr lang="en-GB" sz="5400" b="1" dirty="0"/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77F6CF5D-01B6-B609-C6E1-B5FF7EAE6168}"/>
              </a:ext>
            </a:extLst>
          </p:cNvPr>
          <p:cNvSpPr txBox="1"/>
          <p:nvPr/>
        </p:nvSpPr>
        <p:spPr>
          <a:xfrm>
            <a:off x="553443" y="10965919"/>
            <a:ext cx="86762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No prior experience needed + Own DSLR</a:t>
            </a:r>
            <a:endParaRPr lang="en-GB" sz="5400" b="1" dirty="0"/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23E7522E-B053-1A70-4F6F-9D32D5976605}"/>
              </a:ext>
            </a:extLst>
          </p:cNvPr>
          <p:cNvSpPr txBox="1"/>
          <p:nvPr/>
        </p:nvSpPr>
        <p:spPr>
          <a:xfrm>
            <a:off x="15993424" y="9655303"/>
            <a:ext cx="3459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Skills Portfolio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54B36631-A4FC-3783-70F4-94CF635C31F2}"/>
              </a:ext>
            </a:extLst>
          </p:cNvPr>
          <p:cNvSpPr txBox="1"/>
          <p:nvPr/>
        </p:nvSpPr>
        <p:spPr>
          <a:xfrm>
            <a:off x="2606906" y="9719958"/>
            <a:ext cx="3459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Skills Portfolio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F5E7CABA-694B-63A9-33AC-6165637C0E1D}"/>
              </a:ext>
            </a:extLst>
          </p:cNvPr>
          <p:cNvSpPr txBox="1"/>
          <p:nvPr/>
        </p:nvSpPr>
        <p:spPr>
          <a:xfrm>
            <a:off x="6124455" y="9666161"/>
            <a:ext cx="3459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Mock</a:t>
            </a:r>
            <a:r>
              <a:rPr lang="en-US" sz="3600" b="1" dirty="0">
                <a:solidFill>
                  <a:schemeClr val="bg1"/>
                </a:solidFill>
              </a:rPr>
              <a:t> exam</a:t>
            </a:r>
            <a:endParaRPr lang="en-GB" sz="3600" b="1" dirty="0">
              <a:solidFill>
                <a:schemeClr val="bg1"/>
              </a:solidFill>
            </a:endParaRP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EBC90C24-56A2-F61F-519F-8924B7EEA042}"/>
              </a:ext>
            </a:extLst>
          </p:cNvPr>
          <p:cNvSpPr txBox="1"/>
          <p:nvPr/>
        </p:nvSpPr>
        <p:spPr>
          <a:xfrm>
            <a:off x="12379703" y="9652545"/>
            <a:ext cx="3459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Mock exam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7FE08F1D-EADE-3AF6-AE0E-DF4429D65744}"/>
              </a:ext>
            </a:extLst>
          </p:cNvPr>
          <p:cNvSpPr txBox="1"/>
          <p:nvPr/>
        </p:nvSpPr>
        <p:spPr>
          <a:xfrm>
            <a:off x="1906705" y="6730409"/>
            <a:ext cx="8676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Unit 1 NEA – Personal Investigation – 60%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9A0E89A5-0D2E-9B48-00B1-415EBAFF703C}"/>
              </a:ext>
            </a:extLst>
          </p:cNvPr>
          <p:cNvSpPr txBox="1"/>
          <p:nvPr/>
        </p:nvSpPr>
        <p:spPr>
          <a:xfrm>
            <a:off x="11655318" y="6699632"/>
            <a:ext cx="8676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Unit 1 NEA – Personal Investigation – 60%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E0636583-59C8-C212-33EF-435CE0C268B7}"/>
              </a:ext>
            </a:extLst>
          </p:cNvPr>
          <p:cNvSpPr txBox="1"/>
          <p:nvPr/>
        </p:nvSpPr>
        <p:spPr>
          <a:xfrm>
            <a:off x="11459497" y="5282171"/>
            <a:ext cx="9296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Unit 2 NEA – Externally set assignment – 40%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47E6E281-57CE-31C7-E053-08F6B5FFF590}"/>
              </a:ext>
            </a:extLst>
          </p:cNvPr>
          <p:cNvSpPr txBox="1"/>
          <p:nvPr/>
        </p:nvSpPr>
        <p:spPr>
          <a:xfrm>
            <a:off x="1696680" y="5235635"/>
            <a:ext cx="91947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Unit 2 NEA – Externally set assignment – 40%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34D60A08-C9F6-18AC-6928-8C61B7415FD9}"/>
              </a:ext>
            </a:extLst>
          </p:cNvPr>
          <p:cNvSpPr txBox="1"/>
          <p:nvPr/>
        </p:nvSpPr>
        <p:spPr>
          <a:xfrm>
            <a:off x="103834" y="307973"/>
            <a:ext cx="111769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What can I do next?</a:t>
            </a:r>
          </a:p>
          <a:p>
            <a:r>
              <a:rPr lang="en-US" sz="3200" dirty="0"/>
              <a:t>Foundation Course Fine Art Photography Film studies</a:t>
            </a:r>
          </a:p>
          <a:p>
            <a:r>
              <a:rPr lang="en-US" sz="3200" dirty="0"/>
              <a:t>Fashion photography Fashion director Art director</a:t>
            </a:r>
          </a:p>
          <a:p>
            <a:r>
              <a:rPr lang="en-US" sz="3200" dirty="0"/>
              <a:t>Curator Marketing Design Digital Media Film Maker Teacher Apprenticeship and many more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5F3715FA-A0D2-065C-32A7-408A39A0F429}"/>
              </a:ext>
            </a:extLst>
          </p:cNvPr>
          <p:cNvSpPr txBox="1"/>
          <p:nvPr/>
        </p:nvSpPr>
        <p:spPr>
          <a:xfrm>
            <a:off x="11089221" y="160142"/>
            <a:ext cx="111769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What can I do next?</a:t>
            </a:r>
          </a:p>
          <a:p>
            <a:r>
              <a:rPr lang="en-US" sz="3200" dirty="0"/>
              <a:t>Foundation Course Fine Art Interior Design Architecture Textiles Fashion Fashion director Art director Curator Marketing Design Graphic Design Animation Print Making Photography Arts Administrator Teacher Apprenticeship and many more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898004AB-BB8A-EF17-AD4A-32E6EFBE48F9}"/>
              </a:ext>
            </a:extLst>
          </p:cNvPr>
          <p:cNvSpPr txBox="1"/>
          <p:nvPr/>
        </p:nvSpPr>
        <p:spPr>
          <a:xfrm>
            <a:off x="18771256" y="8996130"/>
            <a:ext cx="29736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Recording</a:t>
            </a:r>
          </a:p>
          <a:p>
            <a:r>
              <a:rPr lang="en-US" sz="2400" dirty="0"/>
              <a:t>Drawing</a:t>
            </a:r>
          </a:p>
          <a:p>
            <a:r>
              <a:rPr lang="en-US" sz="2400" dirty="0"/>
              <a:t>Photography</a:t>
            </a:r>
          </a:p>
          <a:p>
            <a:r>
              <a:rPr lang="en-US" sz="2400" dirty="0"/>
              <a:t>Mind Maps</a:t>
            </a:r>
          </a:p>
          <a:p>
            <a:r>
              <a:rPr lang="en-US" sz="2400" dirty="0"/>
              <a:t>Mood Boards</a:t>
            </a:r>
          </a:p>
          <a:p>
            <a:r>
              <a:rPr lang="en-US" sz="2400" dirty="0"/>
              <a:t>Collecting</a:t>
            </a:r>
          </a:p>
          <a:p>
            <a:r>
              <a:rPr lang="en-US" sz="2400" dirty="0"/>
              <a:t>Research</a:t>
            </a:r>
            <a:endParaRPr lang="en-GB" sz="2400" dirty="0"/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4E4CBB28-0771-C486-DDDF-833215E72973}"/>
              </a:ext>
            </a:extLst>
          </p:cNvPr>
          <p:cNvSpPr txBox="1"/>
          <p:nvPr/>
        </p:nvSpPr>
        <p:spPr>
          <a:xfrm>
            <a:off x="9649142" y="10142253"/>
            <a:ext cx="519301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Contextual development</a:t>
            </a:r>
          </a:p>
          <a:p>
            <a:r>
              <a:rPr lang="en-US" sz="2400" dirty="0"/>
              <a:t>Theme</a:t>
            </a:r>
          </a:p>
          <a:p>
            <a:r>
              <a:rPr lang="en-US" sz="2400" dirty="0"/>
              <a:t>Medi development#</a:t>
            </a:r>
          </a:p>
          <a:p>
            <a:r>
              <a:rPr lang="en-US" sz="2400" dirty="0"/>
              <a:t>Techniques</a:t>
            </a:r>
          </a:p>
          <a:p>
            <a:r>
              <a:rPr lang="en-US" sz="2400" dirty="0"/>
              <a:t>Annotations</a:t>
            </a:r>
          </a:p>
          <a:p>
            <a:endParaRPr lang="en-GB" sz="2400" dirty="0"/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185464B1-8686-CCD0-6A37-18406D45BE6E}"/>
              </a:ext>
            </a:extLst>
          </p:cNvPr>
          <p:cNvSpPr txBox="1"/>
          <p:nvPr/>
        </p:nvSpPr>
        <p:spPr>
          <a:xfrm>
            <a:off x="16938939" y="7341414"/>
            <a:ext cx="47784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Graphite</a:t>
            </a:r>
          </a:p>
          <a:p>
            <a:r>
              <a:rPr lang="en-US" sz="2400" dirty="0"/>
              <a:t>Charcoal</a:t>
            </a:r>
          </a:p>
          <a:p>
            <a:r>
              <a:rPr lang="en-US" sz="2400" dirty="0"/>
              <a:t>Ink</a:t>
            </a:r>
          </a:p>
          <a:p>
            <a:r>
              <a:rPr lang="en-US" sz="2400" dirty="0"/>
              <a:t>Print</a:t>
            </a:r>
          </a:p>
          <a:p>
            <a:r>
              <a:rPr lang="en-US" sz="2400" dirty="0"/>
              <a:t>Paint</a:t>
            </a:r>
          </a:p>
          <a:p>
            <a:r>
              <a:rPr lang="en-US" sz="2400" dirty="0"/>
              <a:t>Sculpture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ACD95606-B957-7F9C-F00C-930DE8D2744C}"/>
              </a:ext>
            </a:extLst>
          </p:cNvPr>
          <p:cNvSpPr txBox="1"/>
          <p:nvPr/>
        </p:nvSpPr>
        <p:spPr>
          <a:xfrm>
            <a:off x="10640744" y="7667296"/>
            <a:ext cx="32282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Exciting themes</a:t>
            </a:r>
          </a:p>
          <a:p>
            <a:r>
              <a:rPr lang="en-US" sz="2400" dirty="0"/>
              <a:t>Artist workshops</a:t>
            </a:r>
          </a:p>
          <a:p>
            <a:r>
              <a:rPr lang="en-US" sz="2400" dirty="0"/>
              <a:t>Trips</a:t>
            </a:r>
          </a:p>
          <a:p>
            <a:r>
              <a:rPr lang="en-US" sz="2400" dirty="0"/>
              <a:t>Exhibitions</a:t>
            </a:r>
          </a:p>
          <a:p>
            <a:endParaRPr lang="en-GB" sz="2400" dirty="0"/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6284A59F-6FE3-7A6B-EF59-BE6E01E3A73B}"/>
              </a:ext>
            </a:extLst>
          </p:cNvPr>
          <p:cNvSpPr txBox="1"/>
          <p:nvPr/>
        </p:nvSpPr>
        <p:spPr>
          <a:xfrm>
            <a:off x="79860" y="6037729"/>
            <a:ext cx="59304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Personal themes</a:t>
            </a:r>
          </a:p>
          <a:p>
            <a:r>
              <a:rPr lang="en-US" sz="2400" dirty="0"/>
              <a:t>Individual work</a:t>
            </a:r>
          </a:p>
          <a:p>
            <a:r>
              <a:rPr lang="en-US" sz="2400" dirty="0"/>
              <a:t>1:1 Tuition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5152D95D-1382-EE69-A854-F0C90CD4F515}"/>
              </a:ext>
            </a:extLst>
          </p:cNvPr>
          <p:cNvSpPr txBox="1"/>
          <p:nvPr/>
        </p:nvSpPr>
        <p:spPr>
          <a:xfrm>
            <a:off x="12574718" y="5926565"/>
            <a:ext cx="45596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Exciting media</a:t>
            </a:r>
          </a:p>
          <a:p>
            <a:r>
              <a:rPr lang="en-US" sz="2400" dirty="0"/>
              <a:t>Access to a range of expertise</a:t>
            </a:r>
            <a:endParaRPr lang="en-GB" sz="2400" dirty="0"/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0F40A7AC-90F1-7E6D-4DAB-DA275CD5EFFE}"/>
              </a:ext>
            </a:extLst>
          </p:cNvPr>
          <p:cNvSpPr txBox="1"/>
          <p:nvPr/>
        </p:nvSpPr>
        <p:spPr>
          <a:xfrm>
            <a:off x="16847946" y="3545148"/>
            <a:ext cx="56047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AQA starting points</a:t>
            </a:r>
          </a:p>
          <a:p>
            <a:r>
              <a:rPr lang="en-US" sz="2400" dirty="0"/>
              <a:t>12 Weeks exam preparation</a:t>
            </a:r>
          </a:p>
          <a:p>
            <a:r>
              <a:rPr lang="en-US" sz="2400" dirty="0"/>
              <a:t>15-hour final exam</a:t>
            </a:r>
            <a:endParaRPr lang="en-GB" sz="2400" dirty="0"/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73BC9E9A-E86A-44B5-83DD-A8AE28444E76}"/>
              </a:ext>
            </a:extLst>
          </p:cNvPr>
          <p:cNvSpPr txBox="1"/>
          <p:nvPr/>
        </p:nvSpPr>
        <p:spPr>
          <a:xfrm>
            <a:off x="8135949" y="3512385"/>
            <a:ext cx="2780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Exhibition</a:t>
            </a:r>
            <a:endParaRPr lang="en-GB" sz="4000" b="1" dirty="0"/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0FEC3798-29B4-6FD9-76A8-2EE231F5B8A6}"/>
              </a:ext>
            </a:extLst>
          </p:cNvPr>
          <p:cNvSpPr txBox="1"/>
          <p:nvPr/>
        </p:nvSpPr>
        <p:spPr>
          <a:xfrm>
            <a:off x="12954913" y="2980955"/>
            <a:ext cx="63874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Exhibition</a:t>
            </a:r>
            <a:endParaRPr lang="en-GB" sz="4000" b="1" dirty="0"/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765D20DE-C56C-0A5F-9134-51C9EA92FFB6}"/>
              </a:ext>
            </a:extLst>
          </p:cNvPr>
          <p:cNvSpPr txBox="1"/>
          <p:nvPr/>
        </p:nvSpPr>
        <p:spPr>
          <a:xfrm>
            <a:off x="791818" y="3936639"/>
            <a:ext cx="56047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AQA starting points</a:t>
            </a:r>
          </a:p>
          <a:p>
            <a:r>
              <a:rPr lang="en-US" sz="2400" dirty="0"/>
              <a:t>12 Weeks exam preparation</a:t>
            </a:r>
          </a:p>
          <a:p>
            <a:r>
              <a:rPr lang="en-US" sz="2400" dirty="0"/>
              <a:t>15-hour final exam</a:t>
            </a:r>
            <a:endParaRPr lang="en-GB" sz="2400" dirty="0"/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E4401039-68EC-72E1-D681-B7E7AD5AB75B}"/>
              </a:ext>
            </a:extLst>
          </p:cNvPr>
          <p:cNvSpPr txBox="1"/>
          <p:nvPr/>
        </p:nvSpPr>
        <p:spPr>
          <a:xfrm>
            <a:off x="17606256" y="5717790"/>
            <a:ext cx="59304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Personal themes</a:t>
            </a:r>
          </a:p>
          <a:p>
            <a:r>
              <a:rPr lang="en-US" sz="2400" dirty="0"/>
              <a:t>Individual work</a:t>
            </a:r>
          </a:p>
          <a:p>
            <a:r>
              <a:rPr lang="en-US" sz="2400" dirty="0"/>
              <a:t>1:1 Tuition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C6549FAC-3ED4-88B0-7074-4D62FF29846F}"/>
              </a:ext>
            </a:extLst>
          </p:cNvPr>
          <p:cNvSpPr txBox="1"/>
          <p:nvPr/>
        </p:nvSpPr>
        <p:spPr>
          <a:xfrm>
            <a:off x="2682375" y="9026249"/>
            <a:ext cx="6193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Dedicated A Level photography suite</a:t>
            </a:r>
            <a:endParaRPr lang="en-GB" sz="2400" dirty="0"/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0E49E622-7DE9-9D8C-C529-58092B378AFA}"/>
              </a:ext>
            </a:extLst>
          </p:cNvPr>
          <p:cNvSpPr txBox="1"/>
          <p:nvPr/>
        </p:nvSpPr>
        <p:spPr>
          <a:xfrm>
            <a:off x="448348" y="7880521"/>
            <a:ext cx="67790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Camera Skills</a:t>
            </a:r>
          </a:p>
          <a:p>
            <a:r>
              <a:rPr lang="en-US" sz="2400" dirty="0"/>
              <a:t>Access to DSLR’s</a:t>
            </a:r>
          </a:p>
          <a:p>
            <a:r>
              <a:rPr lang="en-US" sz="2400" dirty="0"/>
              <a:t>A Level Studio</a:t>
            </a:r>
          </a:p>
          <a:p>
            <a:endParaRPr lang="en-GB" sz="2400" dirty="0"/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A6799051-E02C-ADB4-08A2-075F3ED473BD}"/>
              </a:ext>
            </a:extLst>
          </p:cNvPr>
          <p:cNvSpPr txBox="1"/>
          <p:nvPr/>
        </p:nvSpPr>
        <p:spPr>
          <a:xfrm>
            <a:off x="6730194" y="7446137"/>
            <a:ext cx="36994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Latest Adobe Photoshop</a:t>
            </a:r>
          </a:p>
          <a:p>
            <a:r>
              <a:rPr lang="en-US" sz="2400" dirty="0"/>
              <a:t>Photopea.com</a:t>
            </a:r>
          </a:p>
          <a:p>
            <a:r>
              <a:rPr lang="en-US" sz="2400" dirty="0"/>
              <a:t>Digital and Physical skills</a:t>
            </a:r>
          </a:p>
          <a:p>
            <a:r>
              <a:rPr lang="en-US" sz="2400" dirty="0"/>
              <a:t>Website building</a:t>
            </a:r>
            <a:endParaRPr lang="en-GB" sz="2400" dirty="0"/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BCD6AE94-CDE7-1114-4445-9380DC45108B}"/>
              </a:ext>
            </a:extLst>
          </p:cNvPr>
          <p:cNvSpPr txBox="1"/>
          <p:nvPr/>
        </p:nvSpPr>
        <p:spPr>
          <a:xfrm>
            <a:off x="8400149" y="4456032"/>
            <a:ext cx="6398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Exciting and stimulating ideas</a:t>
            </a:r>
            <a:endParaRPr lang="en-GB" sz="2400" dirty="0"/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DC5641E8-F394-797B-B939-9B142A598177}"/>
              </a:ext>
            </a:extLst>
          </p:cNvPr>
          <p:cNvSpPr txBox="1"/>
          <p:nvPr/>
        </p:nvSpPr>
        <p:spPr>
          <a:xfrm>
            <a:off x="9204559" y="5724497"/>
            <a:ext cx="34775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Problem solving</a:t>
            </a:r>
          </a:p>
          <a:p>
            <a:r>
              <a:rPr lang="en-US" sz="2400" dirty="0"/>
              <a:t>Divergent thinking</a:t>
            </a:r>
          </a:p>
          <a:p>
            <a:r>
              <a:rPr lang="en-US" sz="2400" dirty="0"/>
              <a:t>Creative thinking</a:t>
            </a:r>
          </a:p>
          <a:p>
            <a:r>
              <a:rPr lang="en-US" sz="2400" dirty="0"/>
              <a:t>Transferable skills</a:t>
            </a:r>
            <a:endParaRPr lang="en-GB" sz="2400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00B9D83-F055-453A-A382-295D295E7AD8}"/>
              </a:ext>
            </a:extLst>
          </p:cNvPr>
          <p:cNvGrpSpPr/>
          <p:nvPr/>
        </p:nvGrpSpPr>
        <p:grpSpPr>
          <a:xfrm>
            <a:off x="20803401" y="679983"/>
            <a:ext cx="10389308" cy="11943918"/>
            <a:chOff x="20634529" y="695122"/>
            <a:chExt cx="10389308" cy="11943918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9D0A67C8-BDA7-4320-B672-4A22187700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5945" b="39301"/>
            <a:stretch/>
          </p:blipFill>
          <p:spPr>
            <a:xfrm flipV="1">
              <a:off x="20651510" y="8504575"/>
              <a:ext cx="10372327" cy="4134465"/>
            </a:xfrm>
            <a:prstGeom prst="rect">
              <a:avLst/>
            </a:prstGeom>
            <a:noFill/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9398038B-D023-404D-8375-69606C7778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301"/>
            <a:stretch/>
          </p:blipFill>
          <p:spPr>
            <a:xfrm>
              <a:off x="20634529" y="695122"/>
              <a:ext cx="10372327" cy="10381640"/>
            </a:xfrm>
            <a:prstGeom prst="rect">
              <a:avLst/>
            </a:prstGeom>
            <a:noFill/>
          </p:spPr>
        </p:pic>
      </p:grpSp>
      <p:sp>
        <p:nvSpPr>
          <p:cNvPr id="128" name="TextBox 127">
            <a:extLst>
              <a:ext uri="{FF2B5EF4-FFF2-40B4-BE49-F238E27FC236}">
                <a16:creationId xmlns:a16="http://schemas.microsoft.com/office/drawing/2014/main" id="{74AC5DD6-F937-FF76-4FF1-132F46385AD8}"/>
              </a:ext>
            </a:extLst>
          </p:cNvPr>
          <p:cNvSpPr txBox="1"/>
          <p:nvPr/>
        </p:nvSpPr>
        <p:spPr>
          <a:xfrm>
            <a:off x="22615147" y="7179154"/>
            <a:ext cx="86623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/>
              <a:t>Graphic Communication</a:t>
            </a:r>
            <a:endParaRPr lang="en-GB" sz="6000" b="1" dirty="0"/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A7A709BE-00F3-BE7E-3D44-F1A81E01C91E}"/>
              </a:ext>
            </a:extLst>
          </p:cNvPr>
          <p:cNvSpPr txBox="1"/>
          <p:nvPr/>
        </p:nvSpPr>
        <p:spPr>
          <a:xfrm>
            <a:off x="20729759" y="11011307"/>
            <a:ext cx="105586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GCSE Grade 4 art or graphics or photography and/or portfolio</a:t>
            </a:r>
            <a:endParaRPr lang="en-GB" sz="5400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CB21C9C-6520-4546-86A3-426C2197FFFB}"/>
              </a:ext>
            </a:extLst>
          </p:cNvPr>
          <p:cNvSpPr txBox="1"/>
          <p:nvPr/>
        </p:nvSpPr>
        <p:spPr>
          <a:xfrm>
            <a:off x="21068572" y="8703297"/>
            <a:ext cx="36994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Latest Adobe Photoshop</a:t>
            </a:r>
          </a:p>
          <a:p>
            <a:r>
              <a:rPr lang="en-US" sz="2400" dirty="0"/>
              <a:t>Photopea.com</a:t>
            </a:r>
          </a:p>
          <a:p>
            <a:r>
              <a:rPr lang="en-US" sz="2400" dirty="0"/>
              <a:t>Digital and Physical skills</a:t>
            </a:r>
          </a:p>
          <a:p>
            <a:r>
              <a:rPr lang="en-US" sz="2400" dirty="0"/>
              <a:t>Website building</a:t>
            </a:r>
            <a:endParaRPr lang="en-GB" sz="2400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E67E481-6533-49EC-97CE-C55E4F1AAAA1}"/>
              </a:ext>
            </a:extLst>
          </p:cNvPr>
          <p:cNvSpPr txBox="1"/>
          <p:nvPr/>
        </p:nvSpPr>
        <p:spPr>
          <a:xfrm>
            <a:off x="21390831" y="5035709"/>
            <a:ext cx="59304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Personal themes</a:t>
            </a:r>
          </a:p>
          <a:p>
            <a:r>
              <a:rPr lang="en-US" sz="2400" dirty="0"/>
              <a:t>Individual work</a:t>
            </a:r>
          </a:p>
          <a:p>
            <a:r>
              <a:rPr lang="en-US" sz="2400" dirty="0"/>
              <a:t>1:1 Tuition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1C26A0E-3D1F-4C7F-9427-D43E9CF7EA9E}"/>
              </a:ext>
            </a:extLst>
          </p:cNvPr>
          <p:cNvSpPr txBox="1"/>
          <p:nvPr/>
        </p:nvSpPr>
        <p:spPr>
          <a:xfrm>
            <a:off x="23802966" y="3325069"/>
            <a:ext cx="56047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AQA starting points</a:t>
            </a:r>
          </a:p>
          <a:p>
            <a:r>
              <a:rPr lang="en-US" sz="2400" dirty="0"/>
              <a:t>12 Weeks exam preparation</a:t>
            </a:r>
          </a:p>
          <a:p>
            <a:r>
              <a:rPr lang="en-US" sz="2400" dirty="0"/>
              <a:t>15-hour final exam</a:t>
            </a:r>
            <a:endParaRPr lang="en-GB" sz="2400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DF6F63D-6DC0-40D9-89E8-890EE269A1A6}"/>
              </a:ext>
            </a:extLst>
          </p:cNvPr>
          <p:cNvSpPr txBox="1"/>
          <p:nvPr/>
        </p:nvSpPr>
        <p:spPr>
          <a:xfrm>
            <a:off x="26006545" y="5201383"/>
            <a:ext cx="6398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Exciting and stimulating ideas</a:t>
            </a:r>
            <a:endParaRPr lang="en-GB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20C927-9935-4DE1-ACFD-71274FF0D6AE}"/>
              </a:ext>
            </a:extLst>
          </p:cNvPr>
          <p:cNvSpPr txBox="1"/>
          <p:nvPr/>
        </p:nvSpPr>
        <p:spPr>
          <a:xfrm>
            <a:off x="28227741" y="8104140"/>
            <a:ext cx="275969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Workshops:</a:t>
            </a:r>
          </a:p>
          <a:p>
            <a:r>
              <a:rPr lang="en-GB" sz="2400" dirty="0"/>
              <a:t>Drawing</a:t>
            </a:r>
          </a:p>
          <a:p>
            <a:r>
              <a:rPr lang="en-GB" sz="2400" dirty="0"/>
              <a:t>Mono printing</a:t>
            </a:r>
          </a:p>
          <a:p>
            <a:r>
              <a:rPr lang="en-GB" sz="2400" dirty="0"/>
              <a:t>Layering</a:t>
            </a:r>
          </a:p>
          <a:p>
            <a:r>
              <a:rPr lang="en-GB" sz="2400" dirty="0"/>
              <a:t>Collage</a:t>
            </a:r>
          </a:p>
          <a:p>
            <a:r>
              <a:rPr lang="en-GB" sz="2400" dirty="0"/>
              <a:t>Pain</a:t>
            </a:r>
          </a:p>
          <a:p>
            <a:r>
              <a:rPr lang="en-GB" sz="2400" dirty="0"/>
              <a:t>Geli plate printing</a:t>
            </a:r>
          </a:p>
          <a:p>
            <a:r>
              <a:rPr lang="en-GB" sz="2400" dirty="0"/>
              <a:t>Lino printing</a:t>
            </a:r>
          </a:p>
          <a:p>
            <a:endParaRPr lang="en-GB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A2B0D55-0413-4616-824B-674B902F61A7}"/>
              </a:ext>
            </a:extLst>
          </p:cNvPr>
          <p:cNvSpPr txBox="1"/>
          <p:nvPr/>
        </p:nvSpPr>
        <p:spPr>
          <a:xfrm>
            <a:off x="22219763" y="6510632"/>
            <a:ext cx="8676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Unit 1 NEA – Personal Investigation – 60%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14279E1-EE4D-46EB-BFF5-D478CBB33088}"/>
              </a:ext>
            </a:extLst>
          </p:cNvPr>
          <p:cNvSpPr txBox="1"/>
          <p:nvPr/>
        </p:nvSpPr>
        <p:spPr>
          <a:xfrm>
            <a:off x="22114226" y="4411578"/>
            <a:ext cx="9296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Unit 2 NEA – Externally set assignment – 40%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8EC93DF-5109-489C-9DA4-AF19E748C2B7}"/>
              </a:ext>
            </a:extLst>
          </p:cNvPr>
          <p:cNvSpPr txBox="1"/>
          <p:nvPr/>
        </p:nvSpPr>
        <p:spPr>
          <a:xfrm>
            <a:off x="25234255" y="10466968"/>
            <a:ext cx="3459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Skills Portfolio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1B65BFA7-282A-4320-B7AF-911433452C45}"/>
              </a:ext>
            </a:extLst>
          </p:cNvPr>
          <p:cNvSpPr txBox="1"/>
          <p:nvPr/>
        </p:nvSpPr>
        <p:spPr>
          <a:xfrm>
            <a:off x="22367436" y="10486826"/>
            <a:ext cx="3459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Mock exam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C28F108-968C-486A-ABCE-B0D96B40F7FA}"/>
              </a:ext>
            </a:extLst>
          </p:cNvPr>
          <p:cNvSpPr txBox="1"/>
          <p:nvPr/>
        </p:nvSpPr>
        <p:spPr>
          <a:xfrm>
            <a:off x="24646219" y="7886039"/>
            <a:ext cx="35815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Year 13</a:t>
            </a:r>
            <a:endParaRPr lang="en-GB" sz="5400" b="1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A7E246B-4264-47E6-A335-F69EE1DB7864}"/>
              </a:ext>
            </a:extLst>
          </p:cNvPr>
          <p:cNvSpPr txBox="1"/>
          <p:nvPr/>
        </p:nvSpPr>
        <p:spPr>
          <a:xfrm>
            <a:off x="24646219" y="9852416"/>
            <a:ext cx="35815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Year 12</a:t>
            </a:r>
            <a:endParaRPr lang="en-GB" sz="5400" b="1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AC75EC0-DDBC-4794-BA3B-DED86DDBD53F}"/>
              </a:ext>
            </a:extLst>
          </p:cNvPr>
          <p:cNvSpPr txBox="1"/>
          <p:nvPr/>
        </p:nvSpPr>
        <p:spPr>
          <a:xfrm>
            <a:off x="23809443" y="5694371"/>
            <a:ext cx="45596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Exciting media</a:t>
            </a:r>
          </a:p>
          <a:p>
            <a:r>
              <a:rPr lang="en-US" sz="2400" dirty="0"/>
              <a:t>Access to a range of expertise</a:t>
            </a:r>
            <a:endParaRPr lang="en-GB" sz="2400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B158E21-E8B2-4D4B-B6C2-642CFCB5E87E}"/>
              </a:ext>
            </a:extLst>
          </p:cNvPr>
          <p:cNvSpPr txBox="1"/>
          <p:nvPr/>
        </p:nvSpPr>
        <p:spPr>
          <a:xfrm>
            <a:off x="23743678" y="2514668"/>
            <a:ext cx="63874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Exhibition</a:t>
            </a:r>
            <a:endParaRPr lang="en-GB" sz="4000" b="1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65962737-F784-47E6-95F4-A8D21E99F2F7}"/>
              </a:ext>
            </a:extLst>
          </p:cNvPr>
          <p:cNvSpPr txBox="1"/>
          <p:nvPr/>
        </p:nvSpPr>
        <p:spPr>
          <a:xfrm>
            <a:off x="21717416" y="145003"/>
            <a:ext cx="9560054" cy="2890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7950">
              <a:lnSpc>
                <a:spcPct val="115000"/>
              </a:lnSpc>
              <a:buClr>
                <a:srgbClr val="1F1F1F"/>
              </a:buClr>
              <a:buSzPts val="1100"/>
            </a:pPr>
            <a:r>
              <a:rPr lang="en-US" sz="3200" b="1" dirty="0"/>
              <a:t>What can I do next?</a:t>
            </a:r>
          </a:p>
          <a:p>
            <a:pPr marL="10795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100"/>
            </a:pPr>
            <a:r>
              <a:rPr lang="en-GB" sz="3200" dirty="0">
                <a:solidFill>
                  <a:srgbClr val="1F1F1F"/>
                </a:solidFill>
                <a:latin typeface="Calibri"/>
                <a:ea typeface="Calibri"/>
                <a:cs typeface="Calibri"/>
                <a:sym typeface="Calibri"/>
              </a:rPr>
              <a:t>Illustration, Photography, Animation, Desktop publishing, Graphic design, Drafting,  Art direction, </a:t>
            </a:r>
          </a:p>
          <a:p>
            <a:pPr marL="10795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100"/>
            </a:pPr>
            <a:r>
              <a:rPr lang="en-GB" sz="3200" dirty="0">
                <a:solidFill>
                  <a:srgbClr val="1F1F1F"/>
                </a:solidFill>
                <a:latin typeface="Calibri"/>
                <a:ea typeface="Calibri"/>
                <a:cs typeface="Calibri"/>
                <a:sym typeface="Calibri"/>
              </a:rPr>
              <a:t>Industrial design, UX design, Web development, Teacher.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23DDFC-B4A4-4EB1-B09B-E0EE6D4BCC66}"/>
              </a:ext>
            </a:extLst>
          </p:cNvPr>
          <p:cNvSpPr txBox="1"/>
          <p:nvPr/>
        </p:nvSpPr>
        <p:spPr>
          <a:xfrm>
            <a:off x="20430726" y="6757562"/>
            <a:ext cx="260734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Typography</a:t>
            </a:r>
          </a:p>
          <a:p>
            <a:r>
              <a:rPr lang="en-GB" sz="2400" dirty="0"/>
              <a:t>Layout</a:t>
            </a:r>
          </a:p>
          <a:p>
            <a:r>
              <a:rPr lang="en-GB" sz="2400" dirty="0"/>
              <a:t>Composition</a:t>
            </a:r>
          </a:p>
          <a:p>
            <a:r>
              <a:rPr lang="en-GB" sz="2400" dirty="0"/>
              <a:t>Brief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14214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1637</TotalTime>
  <Words>391</Words>
  <Application>Microsoft Office PowerPoint</Application>
  <PresentationFormat>Custom</PresentationFormat>
  <Paragraphs>112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UPT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FrenchT</dc:creator>
  <cp:lastModifiedBy>FrenchT</cp:lastModifiedBy>
  <cp:revision>48</cp:revision>
  <dcterms:created xsi:type="dcterms:W3CDTF">2021-06-15T12:27:43Z</dcterms:created>
  <dcterms:modified xsi:type="dcterms:W3CDTF">2024-10-20T16:12:17Z</dcterms:modified>
</cp:coreProperties>
</file>