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15/07/2019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049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15/07/2019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551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15/07/2019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465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15/07/2019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114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15/07/2019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648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15/07/2019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790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15/07/2019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299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15/07/2019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14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15/07/2019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984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15/07/2019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14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15/07/2019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320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2FA87-476A-4793-816C-74200E5FD2DA}" type="datetimeFigureOut">
              <a:rPr lang="en-GB" smtClean="0"/>
              <a:t>15/07/2019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843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bYx8Agg2z0" TargetMode="External"/><Relationship Id="rId2" Type="http://schemas.openxmlformats.org/officeDocument/2006/relationships/hyperlink" Target="https://www.youtube.com/watch?v=CnKeVs-_9zs&amp;t=5s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wWCQTOTNnw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4144" y="841249"/>
            <a:ext cx="8753856" cy="1011936"/>
          </a:xfrm>
        </p:spPr>
        <p:txBody>
          <a:bodyPr>
            <a:noAutofit/>
          </a:bodyPr>
          <a:lstStyle/>
          <a:p>
            <a:r>
              <a:rPr lang="en-GB" sz="4800" dirty="0" smtClean="0"/>
              <a:t>Yr11 </a:t>
            </a:r>
            <a:r>
              <a:rPr lang="en-GB" sz="4800" dirty="0" smtClean="0"/>
              <a:t>into </a:t>
            </a:r>
            <a:r>
              <a:rPr lang="en-GB" sz="4800" dirty="0" smtClean="0"/>
              <a:t>Yr12 </a:t>
            </a:r>
            <a:r>
              <a:rPr lang="en-GB" sz="4800" dirty="0" smtClean="0"/>
              <a:t>D&amp;T Summer Task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143940"/>
            <a:ext cx="9144000" cy="3045897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 smtClean="0"/>
              <a:t>Purchase an A3 or A4 sketch pad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Watch the three YouTube videos on Product Design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 smtClean="0">
                <a:hlinkClick r:id="rId2"/>
              </a:rPr>
              <a:t>https</a:t>
            </a:r>
            <a:r>
              <a:rPr lang="en-GB" dirty="0">
                <a:hlinkClick r:id="rId2"/>
              </a:rPr>
              <a:t>://www.youtube.com/watch?v=CnKeVs-_</a:t>
            </a:r>
            <a:r>
              <a:rPr lang="en-GB" dirty="0" smtClean="0">
                <a:hlinkClick r:id="rId2"/>
              </a:rPr>
              <a:t>9zs&amp;t=5s</a:t>
            </a:r>
            <a:endParaRPr lang="en-GB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GB" dirty="0">
                <a:hlinkClick r:id="rId3"/>
              </a:rPr>
              <a:t>https://www.youtube.com/watch?v=FbYx8Agg2z0</a:t>
            </a:r>
            <a:endParaRPr lang="en-GB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www.youtube.com/watch?v=wWCQTOTNnwc</a:t>
            </a:r>
            <a:endParaRPr lang="en-GB" dirty="0" smtClean="0"/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Complete </a:t>
            </a:r>
            <a:r>
              <a:rPr lang="en-GB" dirty="0"/>
              <a:t>two pages of concept sketches on a piece of furniture of your </a:t>
            </a:r>
            <a:r>
              <a:rPr lang="en-GB" dirty="0" smtClean="0"/>
              <a:t>choice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19785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47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Yr11 into Yr12 D&amp;T Summer Task</vt:lpstr>
    </vt:vector>
  </TitlesOfParts>
  <Company>Uptonhigh.co.uk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Yr12 into Yr13 Summer Task</dc:title>
  <dc:creator>Mr Rigby</dc:creator>
  <cp:lastModifiedBy>Mr Rigby</cp:lastModifiedBy>
  <cp:revision>4</cp:revision>
  <dcterms:created xsi:type="dcterms:W3CDTF">2019-07-05T10:47:34Z</dcterms:created>
  <dcterms:modified xsi:type="dcterms:W3CDTF">2019-07-15T09:44:32Z</dcterms:modified>
</cp:coreProperties>
</file>