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2" r:id="rId2"/>
    <p:sldId id="283" r:id="rId3"/>
    <p:sldId id="256" r:id="rId4"/>
    <p:sldId id="267" r:id="rId5"/>
    <p:sldId id="268" r:id="rId6"/>
    <p:sldId id="269" r:id="rId7"/>
    <p:sldId id="276" r:id="rId8"/>
    <p:sldId id="270" r:id="rId9"/>
    <p:sldId id="273" r:id="rId10"/>
    <p:sldId id="286" r:id="rId11"/>
    <p:sldId id="287" r:id="rId12"/>
    <p:sldId id="272" r:id="rId13"/>
    <p:sldId id="274" r:id="rId14"/>
    <p:sldId id="275" r:id="rId15"/>
    <p:sldId id="289" r:id="rId16"/>
    <p:sldId id="278" r:id="rId17"/>
    <p:sldId id="279" r:id="rId18"/>
    <p:sldId id="277" r:id="rId19"/>
    <p:sldId id="290" r:id="rId20"/>
    <p:sldId id="288" r:id="rId21"/>
    <p:sldId id="281" r:id="rId22"/>
    <p:sldId id="280" r:id="rId23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 snapToGrid="0">
      <p:cViewPr varScale="1">
        <p:scale>
          <a:sx n="80" d="100"/>
          <a:sy n="80" d="100"/>
        </p:scale>
        <p:origin x="7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7548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92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8858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19266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7147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27154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55193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73283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59152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2726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35769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ED0610-266F-4235-AEED-663A1F2DB819}" type="datetimeFigureOut">
              <a:rPr lang="en-US" smtClean="0"/>
              <a:t>8/27/2024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D5BDFC-E25D-4C67-B106-1F061792EED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17229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1C863-C914-90E2-628A-F2479385C6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563687"/>
          </a:xfrm>
        </p:spPr>
        <p:txBody>
          <a:bodyPr>
            <a:normAutofit fontScale="90000"/>
          </a:bodyPr>
          <a:lstStyle/>
          <a:p>
            <a:r>
              <a:rPr lang="en-GB" dirty="0"/>
              <a:t>Foundation Tier GCSE Revision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8297F9E-AFF3-8F28-02B8-364D526D18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Edexcel revision guide</a:t>
            </a:r>
          </a:p>
          <a:p>
            <a:endParaRPr lang="en-GB" dirty="0"/>
          </a:p>
          <a:p>
            <a:endParaRPr lang="en-GB" dirty="0"/>
          </a:p>
          <a:p>
            <a:r>
              <a:rPr lang="en-GB" dirty="0"/>
              <a:t>Please note there may be more than one slide for each module.</a:t>
            </a:r>
          </a:p>
        </p:txBody>
      </p:sp>
    </p:spTree>
    <p:extLst>
      <p:ext uri="{BB962C8B-B14F-4D97-AF65-F5344CB8AC3E}">
        <p14:creationId xmlns:p14="http://schemas.microsoft.com/office/powerpoint/2010/main" val="1660813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56D46E-8D91-18D4-F15D-FFA56DB26D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4112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Content of modules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9BA3E17-344A-CC2D-B0EA-ED859DEBB4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987424"/>
            <a:ext cx="4438650" cy="5429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61629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1</a:t>
            </a:r>
            <a:r>
              <a:rPr lang="en-GB" sz="3600" b="1" dirty="0"/>
              <a:t> Number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Place value				page 1</a:t>
            </a:r>
          </a:p>
          <a:p>
            <a:r>
              <a:rPr lang="en-GB" sz="2400" dirty="0"/>
              <a:t>Negative numbers			page 2</a:t>
            </a:r>
          </a:p>
          <a:p>
            <a:r>
              <a:rPr lang="en-GB" sz="2400" dirty="0"/>
              <a:t>Rounding numbers			page 3</a:t>
            </a:r>
          </a:p>
          <a:p>
            <a:r>
              <a:rPr lang="en-GB" sz="2400" dirty="0"/>
              <a:t>Adding and subtracting		page 4</a:t>
            </a:r>
          </a:p>
          <a:p>
            <a:r>
              <a:rPr lang="en-GB" sz="2400" dirty="0"/>
              <a:t>Multiplying and dividing		page 5</a:t>
            </a:r>
          </a:p>
          <a:p>
            <a:r>
              <a:rPr lang="en-GB" sz="2400" dirty="0"/>
              <a:t>Decimals and place value		page 6</a:t>
            </a:r>
          </a:p>
          <a:p>
            <a:r>
              <a:rPr lang="en-GB" sz="2400" dirty="0"/>
              <a:t>Operations on decimals		page 7</a:t>
            </a:r>
          </a:p>
          <a:p>
            <a:r>
              <a:rPr lang="en-GB" sz="2400" dirty="0"/>
              <a:t>Squares, cubes and roots		page 8</a:t>
            </a:r>
          </a:p>
          <a:p>
            <a:r>
              <a:rPr lang="en-GB" sz="2400" dirty="0"/>
              <a:t>Indices					page 9</a:t>
            </a:r>
          </a:p>
          <a:p>
            <a:r>
              <a:rPr lang="en-GB" sz="2400" dirty="0"/>
              <a:t>Estimation				page 10</a:t>
            </a:r>
          </a:p>
          <a:p>
            <a:r>
              <a:rPr lang="en-GB" sz="2400" dirty="0"/>
              <a:t>Factors, multiples and primes		page 11</a:t>
            </a:r>
          </a:p>
          <a:p>
            <a:r>
              <a:rPr lang="en-GB" sz="2400" dirty="0"/>
              <a:t>HCF and LCM				page 12</a:t>
            </a:r>
          </a:p>
        </p:txBody>
      </p:sp>
    </p:spTree>
    <p:extLst>
      <p:ext uri="{BB962C8B-B14F-4D97-AF65-F5344CB8AC3E}">
        <p14:creationId xmlns:p14="http://schemas.microsoft.com/office/powerpoint/2010/main" val="30109116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1 </a:t>
            </a:r>
            <a:r>
              <a:rPr lang="en-GB" sz="3600" b="1" dirty="0"/>
              <a:t>Algebra 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Collecting like terms				page 22</a:t>
            </a:r>
          </a:p>
          <a:p>
            <a:r>
              <a:rPr lang="en-GB" sz="2400" dirty="0"/>
              <a:t>Simplifying expressions			page 23</a:t>
            </a:r>
          </a:p>
          <a:p>
            <a:r>
              <a:rPr lang="en-GB" sz="2400" dirty="0"/>
              <a:t>Algebraic indices				page 24</a:t>
            </a:r>
          </a:p>
          <a:p>
            <a:r>
              <a:rPr lang="en-GB" sz="2400" dirty="0"/>
              <a:t>Substitution					page 25</a:t>
            </a:r>
          </a:p>
          <a:p>
            <a:r>
              <a:rPr lang="en-GB" sz="2400" dirty="0"/>
              <a:t>Formulae					page 26</a:t>
            </a:r>
          </a:p>
          <a:p>
            <a:r>
              <a:rPr lang="en-GB" sz="2400" dirty="0"/>
              <a:t>Writing formulae				page 27</a:t>
            </a:r>
          </a:p>
          <a:p>
            <a:r>
              <a:rPr lang="en-GB" sz="2400" dirty="0"/>
              <a:t>Expanding brackets				page 28</a:t>
            </a:r>
          </a:p>
          <a:p>
            <a:r>
              <a:rPr lang="en-GB" sz="2400" dirty="0"/>
              <a:t>Factorising					page 29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75335951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1</a:t>
            </a:r>
            <a:r>
              <a:rPr lang="en-GB" sz="3600" b="1" dirty="0"/>
              <a:t> Data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Two way tables				page 115</a:t>
            </a:r>
          </a:p>
          <a:p>
            <a:r>
              <a:rPr lang="en-GB" sz="2400" dirty="0"/>
              <a:t>Pictograms					page 116</a:t>
            </a:r>
          </a:p>
          <a:p>
            <a:r>
              <a:rPr lang="en-GB" sz="2400" dirty="0"/>
              <a:t>Bar charts					page 117</a:t>
            </a:r>
          </a:p>
          <a:p>
            <a:r>
              <a:rPr lang="en-GB" sz="2400" dirty="0"/>
              <a:t>Pie charts					page 118</a:t>
            </a:r>
          </a:p>
          <a:p>
            <a:r>
              <a:rPr lang="en-GB" sz="2400" dirty="0"/>
              <a:t>Scatter graphs					page 119</a:t>
            </a:r>
          </a:p>
          <a:p>
            <a:r>
              <a:rPr lang="en-GB" sz="2400" dirty="0"/>
              <a:t>Averages and range				page 120</a:t>
            </a:r>
          </a:p>
          <a:p>
            <a:r>
              <a:rPr lang="en-GB" sz="2400" dirty="0"/>
              <a:t>Line graphs					page 123</a:t>
            </a:r>
          </a:p>
          <a:p>
            <a:r>
              <a:rPr lang="en-GB" sz="2400" dirty="0"/>
              <a:t>Stem and leaf diagrams			page 124</a:t>
            </a:r>
          </a:p>
        </p:txBody>
      </p:sp>
    </p:spTree>
    <p:extLst>
      <p:ext uri="{BB962C8B-B14F-4D97-AF65-F5344CB8AC3E}">
        <p14:creationId xmlns:p14="http://schemas.microsoft.com/office/powerpoint/2010/main" val="19000346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2</a:t>
            </a:r>
            <a:r>
              <a:rPr lang="en-GB" sz="3600" b="1" dirty="0"/>
              <a:t> Number 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803793" y="2096814"/>
            <a:ext cx="10767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Fractions					page 13</a:t>
            </a:r>
          </a:p>
          <a:p>
            <a:r>
              <a:rPr lang="en-GB" sz="2400" dirty="0"/>
              <a:t>Operations on fractions			page 14</a:t>
            </a:r>
          </a:p>
          <a:p>
            <a:r>
              <a:rPr lang="en-GB" sz="2400" dirty="0"/>
              <a:t>Mixed numbers				page 15</a:t>
            </a:r>
          </a:p>
          <a:p>
            <a:r>
              <a:rPr lang="en-GB" sz="2400" dirty="0"/>
              <a:t>Percentages					page 55</a:t>
            </a:r>
          </a:p>
          <a:p>
            <a:r>
              <a:rPr lang="en-GB" sz="2400" dirty="0"/>
              <a:t>Fractions, decimals and percentages		page 56</a:t>
            </a:r>
          </a:p>
          <a:p>
            <a:r>
              <a:rPr lang="en-GB" sz="2400" dirty="0"/>
              <a:t>Percentage change 1 				page 57</a:t>
            </a:r>
          </a:p>
          <a:p>
            <a:r>
              <a:rPr lang="en-GB" sz="2400" dirty="0"/>
              <a:t>Percentage change 2				page 58</a:t>
            </a:r>
          </a:p>
        </p:txBody>
      </p:sp>
    </p:spTree>
    <p:extLst>
      <p:ext uri="{BB962C8B-B14F-4D97-AF65-F5344CB8AC3E}">
        <p14:creationId xmlns:p14="http://schemas.microsoft.com/office/powerpoint/2010/main" val="7378868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2 </a:t>
            </a:r>
            <a:r>
              <a:rPr lang="en-GB" sz="3600" b="1" dirty="0"/>
              <a:t>Geometry and measures 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347185"/>
            <a:ext cx="10767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Quadrilaterals				page 72</a:t>
            </a:r>
          </a:p>
          <a:p>
            <a:r>
              <a:rPr lang="en-GB" sz="2400" dirty="0"/>
              <a:t>Angles 1				page 73</a:t>
            </a:r>
          </a:p>
          <a:p>
            <a:r>
              <a:rPr lang="en-GB" sz="2400" dirty="0"/>
              <a:t>Angles 2				page 74</a:t>
            </a:r>
          </a:p>
          <a:p>
            <a:r>
              <a:rPr lang="en-GB" sz="2400" dirty="0"/>
              <a:t>Solving angle problems 		page 75</a:t>
            </a:r>
          </a:p>
          <a:p>
            <a:r>
              <a:rPr lang="en-GB" sz="2400" dirty="0"/>
              <a:t>Angles in polygons			page 76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867957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3</a:t>
            </a:r>
            <a:r>
              <a:rPr lang="en-GB" sz="3600" b="1" dirty="0"/>
              <a:t> Algebra 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Linear equations 1				page 30</a:t>
            </a:r>
          </a:p>
          <a:p>
            <a:r>
              <a:rPr lang="en-GB" sz="2400" dirty="0"/>
              <a:t>Linear equations 2				page 31</a:t>
            </a:r>
          </a:p>
          <a:p>
            <a:r>
              <a:rPr lang="en-GB" sz="2400" dirty="0"/>
              <a:t>Inequalities					page 32</a:t>
            </a:r>
          </a:p>
          <a:p>
            <a:r>
              <a:rPr lang="en-GB" sz="2400" dirty="0"/>
              <a:t>Solving inequalities				page 33</a:t>
            </a:r>
          </a:p>
          <a:p>
            <a:r>
              <a:rPr lang="en-GB" sz="2400" dirty="0"/>
              <a:t>Sequences 1					page 34</a:t>
            </a:r>
          </a:p>
          <a:p>
            <a:r>
              <a:rPr lang="en-GB" sz="2400" dirty="0"/>
              <a:t>Sequences 2					page 35</a:t>
            </a:r>
          </a:p>
        </p:txBody>
      </p:sp>
    </p:spTree>
    <p:extLst>
      <p:ext uri="{BB962C8B-B14F-4D97-AF65-F5344CB8AC3E}">
        <p14:creationId xmlns:p14="http://schemas.microsoft.com/office/powerpoint/2010/main" val="38871892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276028"/>
            <a:ext cx="10879951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3 </a:t>
            </a:r>
            <a:r>
              <a:rPr lang="en-GB" sz="3600" b="1" dirty="0"/>
              <a:t>Data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1917048"/>
            <a:ext cx="10767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Averages and range				page 120</a:t>
            </a:r>
          </a:p>
          <a:p>
            <a:r>
              <a:rPr lang="en-GB" sz="2400" dirty="0"/>
              <a:t>Averages from tables 1			page 121</a:t>
            </a:r>
          </a:p>
          <a:p>
            <a:r>
              <a:rPr lang="en-GB" sz="2400" dirty="0"/>
              <a:t>Averages from tables 2			page 122</a:t>
            </a:r>
          </a:p>
          <a:p>
            <a:r>
              <a:rPr lang="en-GB" sz="2400" dirty="0"/>
              <a:t>Sampling					page 125</a:t>
            </a:r>
          </a:p>
          <a:p>
            <a:r>
              <a:rPr lang="en-GB" sz="2400" dirty="0"/>
              <a:t>Stratified sampling				page 126</a:t>
            </a:r>
          </a:p>
          <a:p>
            <a:r>
              <a:rPr lang="en-GB" sz="2400" dirty="0"/>
              <a:t>Comparing data				page 127</a:t>
            </a:r>
          </a:p>
        </p:txBody>
      </p:sp>
    </p:spTree>
    <p:extLst>
      <p:ext uri="{BB962C8B-B14F-4D97-AF65-F5344CB8AC3E}">
        <p14:creationId xmlns:p14="http://schemas.microsoft.com/office/powerpoint/2010/main" val="36900928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66478"/>
            <a:ext cx="10879951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4 </a:t>
            </a:r>
            <a:r>
              <a:rPr lang="en-GB" sz="3600" b="1" dirty="0"/>
              <a:t>Geometry and measure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1793223"/>
            <a:ext cx="10767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Reading scales				page 78</a:t>
            </a:r>
          </a:p>
          <a:p>
            <a:r>
              <a:rPr lang="en-GB" sz="2400" dirty="0"/>
              <a:t>Perimeter and area			page 79</a:t>
            </a:r>
          </a:p>
          <a:p>
            <a:r>
              <a:rPr lang="en-GB" sz="2400" dirty="0"/>
              <a:t>Area formulae				page 80</a:t>
            </a:r>
          </a:p>
          <a:p>
            <a:r>
              <a:rPr lang="en-GB" sz="2400" dirty="0"/>
              <a:t>Solving area problems			page 81</a:t>
            </a:r>
          </a:p>
          <a:p>
            <a:r>
              <a:rPr lang="en-GB" sz="2400" dirty="0"/>
              <a:t>3D shapes				page 82</a:t>
            </a:r>
          </a:p>
          <a:p>
            <a:r>
              <a:rPr lang="en-GB" sz="2400" dirty="0"/>
              <a:t>Volumes of cuboids			page 83</a:t>
            </a:r>
          </a:p>
          <a:p>
            <a:r>
              <a:rPr lang="en-GB" sz="2400" dirty="0"/>
              <a:t>Prisms					page 84</a:t>
            </a:r>
          </a:p>
          <a:p>
            <a:r>
              <a:rPr lang="en-GB" sz="2400" dirty="0"/>
              <a:t>Units of area and volume		page 85</a:t>
            </a:r>
          </a:p>
          <a:p>
            <a:r>
              <a:rPr lang="en-GB" sz="2400" dirty="0"/>
              <a:t>Metric Units 				page 61</a:t>
            </a:r>
          </a:p>
        </p:txBody>
      </p:sp>
    </p:spTree>
    <p:extLst>
      <p:ext uri="{BB962C8B-B14F-4D97-AF65-F5344CB8AC3E}">
        <p14:creationId xmlns:p14="http://schemas.microsoft.com/office/powerpoint/2010/main" val="32551282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66478"/>
            <a:ext cx="10879951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4 </a:t>
            </a:r>
            <a:r>
              <a:rPr lang="en-GB" sz="3600" b="1" dirty="0"/>
              <a:t>Algebra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56D3FA-9695-9B4A-D55F-794762120BAA}"/>
              </a:ext>
            </a:extLst>
          </p:cNvPr>
          <p:cNvSpPr txBox="1"/>
          <p:nvPr/>
        </p:nvSpPr>
        <p:spPr>
          <a:xfrm>
            <a:off x="572340" y="1720840"/>
            <a:ext cx="10595882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Coordinates			page 36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Gradients of lines			page 37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Straight line graphs 1		page 38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Straight line graphs 2		page 39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Real-life graphs			page 40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Distance-time graphs		page 41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Rates of change			page 42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Time and timetables		page 77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9583533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5</a:t>
            </a:r>
            <a:r>
              <a:rPr lang="en-GB" sz="3600" b="1" dirty="0"/>
              <a:t> Probability 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Two way tables				page 115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Probability 1				page 128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Probability 2				page 129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Relative frequency				page 130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Frequency and outcomes			page 131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Venn diagrams				page 132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Independent events			page 133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3169559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5</a:t>
            </a:r>
            <a:r>
              <a:rPr lang="en-GB" sz="3600" b="1" dirty="0"/>
              <a:t> Ratio and Proportion 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096814"/>
            <a:ext cx="10767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Ratio 1				page 59</a:t>
            </a:r>
          </a:p>
          <a:p>
            <a:r>
              <a:rPr lang="en-GB" sz="2400" dirty="0"/>
              <a:t>Ratio 2				page 60</a:t>
            </a:r>
          </a:p>
          <a:p>
            <a:r>
              <a:rPr lang="en-GB" sz="2400" dirty="0"/>
              <a:t>Proportion			page 67</a:t>
            </a:r>
          </a:p>
          <a:p>
            <a:r>
              <a:rPr lang="en-GB" sz="2400" dirty="0"/>
              <a:t>Proportion and graphs	page 68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84003007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6</a:t>
            </a:r>
            <a:r>
              <a:rPr lang="en-GB" sz="3600" b="1" dirty="0"/>
              <a:t> Geometry and measures 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130844"/>
            <a:ext cx="1076784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Pythagoras’ theorem 				page 90</a:t>
            </a:r>
          </a:p>
          <a:p>
            <a:r>
              <a:rPr lang="en-GB" sz="2400" dirty="0"/>
              <a:t>Line segments					page 91</a:t>
            </a:r>
          </a:p>
          <a:p>
            <a:r>
              <a:rPr lang="en-GB" sz="2400" dirty="0"/>
              <a:t>Trigonometry 1				page 92</a:t>
            </a:r>
          </a:p>
          <a:p>
            <a:r>
              <a:rPr lang="en-GB" sz="2400" dirty="0"/>
              <a:t>Trigonometry 2				page 93</a:t>
            </a:r>
          </a:p>
          <a:p>
            <a:r>
              <a:rPr lang="en-GB" sz="2400" dirty="0"/>
              <a:t>Solving trigonometry problems		page 94</a:t>
            </a:r>
          </a:p>
        </p:txBody>
      </p:sp>
    </p:spTree>
    <p:extLst>
      <p:ext uri="{BB962C8B-B14F-4D97-AF65-F5344CB8AC3E}">
        <p14:creationId xmlns:p14="http://schemas.microsoft.com/office/powerpoint/2010/main" val="314949889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6 </a:t>
            </a:r>
            <a:r>
              <a:rPr lang="en-GB" sz="3600" b="1" dirty="0"/>
              <a:t>Geometry and Measures </a:t>
            </a:r>
          </a:p>
          <a:p>
            <a:pPr algn="r"/>
            <a:r>
              <a:rPr lang="en-GB" sz="3600" b="1" dirty="0"/>
              <a:t>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599090" y="1967546"/>
            <a:ext cx="10767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Symmetry				page 71</a:t>
            </a:r>
          </a:p>
          <a:p>
            <a:r>
              <a:rPr lang="en-GB" sz="2400" dirty="0"/>
              <a:t>Translations				page 86</a:t>
            </a:r>
          </a:p>
          <a:p>
            <a:r>
              <a:rPr lang="en-GB" sz="2400" dirty="0"/>
              <a:t>Reflections				page 87</a:t>
            </a:r>
          </a:p>
          <a:p>
            <a:r>
              <a:rPr lang="en-GB" sz="2400" dirty="0"/>
              <a:t>Rotations				page 88</a:t>
            </a:r>
          </a:p>
          <a:p>
            <a:r>
              <a:rPr lang="en-GB" sz="2400" dirty="0"/>
              <a:t>Enlargements 				page 89</a:t>
            </a:r>
          </a:p>
          <a:p>
            <a:r>
              <a:rPr lang="en-GB" sz="2400" dirty="0"/>
              <a:t>Similarity and congruence		page 90</a:t>
            </a:r>
          </a:p>
        </p:txBody>
      </p:sp>
    </p:spTree>
    <p:extLst>
      <p:ext uri="{BB962C8B-B14F-4D97-AF65-F5344CB8AC3E}">
        <p14:creationId xmlns:p14="http://schemas.microsoft.com/office/powerpoint/2010/main" val="147539349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7</a:t>
            </a:r>
            <a:r>
              <a:rPr lang="en-GB" sz="3600" b="1" dirty="0"/>
              <a:t> Algebra 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347185"/>
            <a:ext cx="10767848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Expanding double brackets			page 43</a:t>
            </a:r>
          </a:p>
          <a:p>
            <a:r>
              <a:rPr lang="en-GB" sz="2400" dirty="0"/>
              <a:t>Quadratic graphs				page 44</a:t>
            </a:r>
          </a:p>
          <a:p>
            <a:r>
              <a:rPr lang="en-GB" sz="2400" dirty="0"/>
              <a:t>Using quadratic graphs			page 45</a:t>
            </a:r>
          </a:p>
          <a:p>
            <a:r>
              <a:rPr lang="en-GB" sz="2400" dirty="0"/>
              <a:t>Factorising quadratics				page 46</a:t>
            </a:r>
          </a:p>
          <a:p>
            <a:r>
              <a:rPr lang="en-GB" sz="2400" dirty="0"/>
              <a:t>Quadratic equations				page 47</a:t>
            </a:r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78230097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7</a:t>
            </a:r>
            <a:r>
              <a:rPr lang="en-GB" sz="3600" b="1" dirty="0"/>
              <a:t> Number 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347185"/>
            <a:ext cx="10767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Indices					page 9</a:t>
            </a:r>
          </a:p>
          <a:p>
            <a:r>
              <a:rPr lang="en-GB" sz="2400" dirty="0"/>
              <a:t>Operations on fractions		page 14</a:t>
            </a:r>
          </a:p>
          <a:p>
            <a:r>
              <a:rPr lang="en-GB" sz="2400" dirty="0"/>
              <a:t>Mixed numbers			page 15</a:t>
            </a:r>
          </a:p>
          <a:p>
            <a:r>
              <a:rPr lang="en-GB" sz="2400" dirty="0"/>
              <a:t>Standard form 1			page 17</a:t>
            </a:r>
          </a:p>
          <a:p>
            <a:r>
              <a:rPr lang="en-GB" sz="2400" dirty="0"/>
              <a:t>Standard form 2			page 18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9721352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914" y="170456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8 </a:t>
            </a:r>
            <a:r>
              <a:rPr lang="en-GB" sz="3600" b="1" dirty="0"/>
              <a:t>Ratio and proportion</a:t>
            </a:r>
          </a:p>
          <a:p>
            <a:pPr algn="r"/>
            <a:r>
              <a:rPr lang="en-GB" sz="3600" b="1" dirty="0"/>
              <a:t> 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45914" y="1950540"/>
            <a:ext cx="1076784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Percentage change 1 				page 57</a:t>
            </a:r>
          </a:p>
          <a:p>
            <a:r>
              <a:rPr lang="en-GB" sz="2400" dirty="0"/>
              <a:t>Percentage change 2				page 58</a:t>
            </a:r>
          </a:p>
          <a:p>
            <a:r>
              <a:rPr lang="en-GB" sz="2400" dirty="0"/>
              <a:t>Reverse percentages				page 62</a:t>
            </a:r>
          </a:p>
          <a:p>
            <a:r>
              <a:rPr lang="en-GB" sz="2400" dirty="0"/>
              <a:t>Growth and decay				page 63</a:t>
            </a:r>
          </a:p>
          <a:p>
            <a:r>
              <a:rPr lang="en-GB" sz="2400" dirty="0"/>
              <a:t>Speed						page 64</a:t>
            </a:r>
          </a:p>
          <a:p>
            <a:r>
              <a:rPr lang="en-GB" sz="2400" dirty="0"/>
              <a:t>Density					page 65</a:t>
            </a:r>
          </a:p>
          <a:p>
            <a:r>
              <a:rPr lang="en-GB" sz="2400" dirty="0"/>
              <a:t>Other compound measures			page 66</a:t>
            </a:r>
          </a:p>
          <a:p>
            <a:r>
              <a:rPr lang="en-GB" sz="2400" dirty="0"/>
              <a:t>Proportion					page 67</a:t>
            </a:r>
          </a:p>
          <a:p>
            <a:r>
              <a:rPr lang="en-GB" sz="2400" dirty="0"/>
              <a:t>Proportion and graphs			page 68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8277162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5914" y="170456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8 </a:t>
            </a:r>
            <a:r>
              <a:rPr lang="en-GB" sz="3600" b="1" dirty="0"/>
              <a:t>Geometry and measures 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345914" y="1950540"/>
            <a:ext cx="1076784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Circles						page 103</a:t>
            </a:r>
          </a:p>
          <a:p>
            <a:r>
              <a:rPr lang="en-GB" sz="2400" dirty="0"/>
              <a:t>Area of a circle				page 104</a:t>
            </a:r>
          </a:p>
          <a:p>
            <a:r>
              <a:rPr lang="en-GB" sz="2400" dirty="0"/>
              <a:t>Sectors of circles				page 105</a:t>
            </a:r>
          </a:p>
          <a:p>
            <a:r>
              <a:rPr lang="en-GB" sz="2400" dirty="0"/>
              <a:t>Cylinders					page 106</a:t>
            </a:r>
          </a:p>
          <a:p>
            <a:r>
              <a:rPr lang="en-GB" sz="2400" dirty="0"/>
              <a:t>Volumes of 3D shapes				page 107</a:t>
            </a:r>
          </a:p>
          <a:p>
            <a:r>
              <a:rPr lang="en-GB" sz="2400" dirty="0"/>
              <a:t>Surface area 					page 108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5039858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9 </a:t>
            </a:r>
            <a:r>
              <a:rPr lang="en-GB" sz="3600" b="1" dirty="0"/>
              <a:t>Geometry and measures 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130844"/>
            <a:ext cx="1076784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Measuring and drawing angles		page 95</a:t>
            </a:r>
          </a:p>
          <a:p>
            <a:r>
              <a:rPr lang="en-GB" sz="2400" dirty="0"/>
              <a:t>Measuring lines				page 96</a:t>
            </a:r>
          </a:p>
          <a:p>
            <a:r>
              <a:rPr lang="en-GB" sz="2400" dirty="0"/>
              <a:t>Plans and elevations				page 97</a:t>
            </a:r>
          </a:p>
          <a:p>
            <a:r>
              <a:rPr lang="en-GB" sz="2400" dirty="0"/>
              <a:t>Scale drawing and maps			page 98</a:t>
            </a:r>
          </a:p>
          <a:p>
            <a:r>
              <a:rPr lang="en-GB" sz="2400" dirty="0"/>
              <a:t>Constructions 1				page 99</a:t>
            </a:r>
          </a:p>
          <a:p>
            <a:r>
              <a:rPr lang="en-GB" sz="2400" dirty="0"/>
              <a:t>Constructions 2				page 100</a:t>
            </a:r>
          </a:p>
          <a:p>
            <a:r>
              <a:rPr lang="en-GB" sz="2400" dirty="0"/>
              <a:t>Loci						page 101</a:t>
            </a:r>
          </a:p>
          <a:p>
            <a:r>
              <a:rPr lang="en-GB" sz="2400" dirty="0"/>
              <a:t>Bearings					page 102</a:t>
            </a:r>
          </a:p>
        </p:txBody>
      </p:sp>
    </p:spTree>
    <p:extLst>
      <p:ext uri="{BB962C8B-B14F-4D97-AF65-F5344CB8AC3E}">
        <p14:creationId xmlns:p14="http://schemas.microsoft.com/office/powerpoint/2010/main" val="30393383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0936632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9 </a:t>
            </a:r>
            <a:r>
              <a:rPr lang="en-GB" sz="3600" b="1" dirty="0"/>
              <a:t>Algebra 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347185"/>
            <a:ext cx="107678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Cubic and reciprocal graphs		page 48</a:t>
            </a:r>
          </a:p>
          <a:p>
            <a:r>
              <a:rPr lang="en-GB" sz="2400" dirty="0"/>
              <a:t>Simultaneous equations		page 49</a:t>
            </a:r>
          </a:p>
          <a:p>
            <a:r>
              <a:rPr lang="en-GB" sz="2400" dirty="0"/>
              <a:t>Rearranging formulae			page 50</a:t>
            </a:r>
          </a:p>
          <a:p>
            <a:r>
              <a:rPr lang="en-GB" sz="2400" dirty="0"/>
              <a:t>Using algebra				page 51</a:t>
            </a:r>
          </a:p>
          <a:p>
            <a:r>
              <a:rPr lang="en-GB" sz="2400" dirty="0"/>
              <a:t>Identities and proof			page 52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67218004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0306" y="376518"/>
            <a:ext cx="11361644" cy="1200329"/>
          </a:xfrm>
          <a:prstGeom prst="rect">
            <a:avLst/>
          </a:prstGeom>
          <a:noFill/>
          <a:ln w="254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3600" b="1" dirty="0"/>
              <a:t>Foundation Revision </a:t>
            </a:r>
            <a:r>
              <a:rPr lang="en-GB" sz="3600" b="1" dirty="0">
                <a:solidFill>
                  <a:srgbClr val="FF0000"/>
                </a:solidFill>
              </a:rPr>
              <a:t>Module 10 </a:t>
            </a:r>
            <a:r>
              <a:rPr lang="en-GB" sz="3600" b="1" dirty="0"/>
              <a:t>Geometry and measures</a:t>
            </a:r>
          </a:p>
          <a:p>
            <a:pPr algn="r"/>
            <a:r>
              <a:rPr lang="en-GB" sz="3600" b="1" dirty="0"/>
              <a:t>	Edexcel Revision Guide</a:t>
            </a:r>
            <a:endParaRPr lang="en-US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30306" y="2347185"/>
            <a:ext cx="1076784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Enlargements			 	page 89</a:t>
            </a:r>
          </a:p>
          <a:p>
            <a:r>
              <a:rPr lang="en-GB" sz="2400" dirty="0"/>
              <a:t>Similarity and congruence		page 109</a:t>
            </a:r>
          </a:p>
          <a:p>
            <a:r>
              <a:rPr lang="en-GB" sz="2400" dirty="0"/>
              <a:t>Similar shapes				page 110</a:t>
            </a:r>
          </a:p>
          <a:p>
            <a:r>
              <a:rPr lang="en-GB" sz="2400" dirty="0"/>
              <a:t>Congruent triangles			page 111</a:t>
            </a:r>
          </a:p>
          <a:p>
            <a:r>
              <a:rPr lang="en-GB" sz="2400" dirty="0"/>
              <a:t>Vectors				page 112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292906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548</TotalTime>
  <Words>1287</Words>
  <Application>Microsoft Office PowerPoint</Application>
  <PresentationFormat>Widescreen</PresentationFormat>
  <Paragraphs>183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Foundation Tier GCSE Revision</vt:lpstr>
      <vt:lpstr>Content of modules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Upton High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ChristiansonS</dc:creator>
  <cp:lastModifiedBy>Sonya Christianson</cp:lastModifiedBy>
  <cp:revision>30</cp:revision>
  <cp:lastPrinted>2018-05-23T12:53:09Z</cp:lastPrinted>
  <dcterms:created xsi:type="dcterms:W3CDTF">2016-12-09T11:18:38Z</dcterms:created>
  <dcterms:modified xsi:type="dcterms:W3CDTF">2024-08-27T18:02:32Z</dcterms:modified>
</cp:coreProperties>
</file>