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14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Z_bF7KnWQg&amp;list=PLUmGIca4HGqYV1DzJ56tuLK_fkM_TvGBa&amp;index=1&amp;t=1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FLrCO4K2Wkw&amp;list=PLUmGIca4HGqYV1DzJ56tuLK_fkM_TvGBa&amp;index=5&amp;t=190s" TargetMode="External"/><Relationship Id="rId5" Type="http://schemas.openxmlformats.org/officeDocument/2006/relationships/hyperlink" Target="https://www.youtube.com/watch?v=JkpDCUk17K4&amp;list=PLUmGIca4HGqYV1DzJ56tuLK_fkM_TvGBa&amp;index=3&amp;t=350s" TargetMode="External"/><Relationship Id="rId4" Type="http://schemas.openxmlformats.org/officeDocument/2006/relationships/hyperlink" Target="https://www.youtube.com/watch?v=zPDbca83V5Y&amp;list=PLUmGIca4HGqYV1DzJ56tuLK_fkM_TvGBa&amp;index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718994" y="957849"/>
            <a:ext cx="8754000" cy="10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GB" sz="4800"/>
              <a:t>Yr11 into Yr12 D&amp;T Product Design</a:t>
            </a:r>
            <a:endParaRPr sz="4800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524000" y="2423851"/>
            <a:ext cx="9144000" cy="3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	Purchase an A3 or A4 sketch pad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2.	Watch the four YouTube videos on Product Design: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3"/>
              </a:rPr>
              <a:t>https://www.youtube.com/watch?v=SZ_bF7KnWQg&amp;list=PLUmGIca4HGqYV1DzJ56tuLK_fkM_TvGBa&amp;index=1&amp;t=1s</a:t>
            </a:r>
            <a:endParaRPr dirty="0"/>
          </a:p>
          <a:p>
            <a:pPr marL="457200" lvl="0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4"/>
              </a:rPr>
              <a:t>https://www.youtube.com/watch?v=zPDbca83V5Y&amp;list=PLUmGIca4HGqYV1DzJ56tuLK_fkM_TvGBa&amp;index=2</a:t>
            </a:r>
            <a:endParaRPr dirty="0"/>
          </a:p>
          <a:p>
            <a:pPr marL="457200" lvl="0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5"/>
              </a:rPr>
              <a:t>https://</a:t>
            </a:r>
            <a:r>
              <a:rPr lang="en-GB" u="sng" dirty="0" smtClean="0">
                <a:solidFill>
                  <a:schemeClr val="hlink"/>
                </a:solidFill>
                <a:hlinkClick r:id="rId5"/>
              </a:rPr>
              <a:t>www.youtube.com/watch?v=JkpDCUk17K4&amp;list=PLUmGIca4HGqYV1DzJ56tuLK_fkM_TvGBa&amp;index=3&amp;t=350s</a:t>
            </a:r>
            <a:endParaRPr dirty="0"/>
          </a:p>
          <a:p>
            <a:pPr marL="457200" lvl="0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6"/>
              </a:rPr>
              <a:t>https://www.youtube.com/watch?v=FLrCO4K2Wkw&amp;list=PLUmGIca4HGqYV1DzJ56tuLK_fkM_TvGBa&amp;index=5&amp;t=190s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GB" dirty="0"/>
              <a:t>3.	Complete a page for each video in your sketchpad practicing the skills covered.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Widescreen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Yr11 into Yr12 D&amp;T Product Design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Yr11 into Yr12 D&amp;T Product Design</dc:title>
  <dc:creator>RigbyN</dc:creator>
  <cp:lastModifiedBy>JenkinsR</cp:lastModifiedBy>
  <cp:revision>1</cp:revision>
  <dcterms:modified xsi:type="dcterms:W3CDTF">2022-07-19T14:24:22Z</dcterms:modified>
</cp:coreProperties>
</file>