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8" r:id="rId4"/>
    <p:sldId id="258" r:id="rId5"/>
    <p:sldId id="259" r:id="rId6"/>
    <p:sldId id="260" r:id="rId7"/>
    <p:sldId id="265" r:id="rId8"/>
    <p:sldId id="263" r:id="rId9"/>
    <p:sldId id="267" r:id="rId10"/>
    <p:sldId id="269" r:id="rId11"/>
    <p:sldId id="270" r:id="rId12"/>
    <p:sldId id="27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550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689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182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245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366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88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235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959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785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384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910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AC549-0194-450D-ABF4-39AF6555471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91B12-BDD4-4E95-8CA0-EF0D77B994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253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INDUCTION TASK </a:t>
            </a:r>
            <a:r>
              <a:rPr lang="en-GB" dirty="0"/>
              <a:t/>
            </a:r>
            <a:br>
              <a:rPr lang="en-GB" dirty="0"/>
            </a:br>
            <a:r>
              <a:rPr lang="en-US" b="1" dirty="0"/>
              <a:t>A LEVEL PHOTOGRAPHY YEAR 12</a:t>
            </a:r>
            <a:r>
              <a:rPr lang="en-GB" dirty="0"/>
              <a:t/>
            </a:r>
            <a:br>
              <a:rPr lang="en-GB" dirty="0"/>
            </a:br>
            <a:r>
              <a:rPr lang="en-US" b="1" dirty="0"/>
              <a:t>STRUCTURE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19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1 – Shoot 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/>
              <a:t>You have a series of </a:t>
            </a:r>
            <a:r>
              <a:rPr lang="en-US" dirty="0" smtClean="0"/>
              <a:t>Photoshoots </a:t>
            </a:r>
            <a:r>
              <a:rPr lang="en-US" dirty="0"/>
              <a:t>to do based on the theme </a:t>
            </a:r>
            <a:r>
              <a:rPr lang="en-US" dirty="0" smtClean="0"/>
              <a:t>Structure:</a:t>
            </a:r>
            <a:endParaRPr lang="en-GB" dirty="0"/>
          </a:p>
          <a:p>
            <a:pPr algn="l"/>
            <a:r>
              <a:rPr lang="en-US" dirty="0"/>
              <a:t> </a:t>
            </a:r>
            <a:r>
              <a:rPr lang="en-US" dirty="0" smtClean="0"/>
              <a:t>1. </a:t>
            </a:r>
            <a:r>
              <a:rPr lang="en-GB" sz="3200" b="1" dirty="0" smtClean="0"/>
              <a:t>Shoot 1 – </a:t>
            </a:r>
            <a:r>
              <a:rPr lang="en-GB" dirty="0" smtClean="0"/>
              <a:t>A minimum of 50 images that explore manmade structure</a:t>
            </a:r>
          </a:p>
          <a:p>
            <a:pPr algn="l"/>
            <a:r>
              <a:rPr lang="en-GB" sz="2000" b="1" dirty="0" smtClean="0"/>
              <a:t>Explore </a:t>
            </a:r>
            <a:r>
              <a:rPr lang="en-GB" sz="2000" b="1" dirty="0"/>
              <a:t>manmade </a:t>
            </a:r>
            <a:r>
              <a:rPr lang="en-GB" sz="2000" b="1" dirty="0" smtClean="0"/>
              <a:t>structure.</a:t>
            </a:r>
          </a:p>
          <a:p>
            <a:pPr algn="l"/>
            <a:r>
              <a:rPr lang="en-GB" sz="2000" b="1" dirty="0" smtClean="0"/>
              <a:t>Demonstrate </a:t>
            </a:r>
            <a:r>
              <a:rPr lang="en-GB" sz="2000" b="1" dirty="0"/>
              <a:t>an understanding of balance, line, shape and form through your use the </a:t>
            </a:r>
            <a:r>
              <a:rPr lang="en-GB" sz="2000" b="1" dirty="0" smtClean="0"/>
              <a:t>camera.   </a:t>
            </a:r>
          </a:p>
          <a:p>
            <a:pPr algn="l"/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Take your first photo shoot around your home area. There are aspects of domestic buildings which can be interesting if focussed on.</a:t>
            </a:r>
          </a:p>
          <a:p>
            <a:pPr algn="l"/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Carefully consider the angles, perspectives, framing and the focal distance of your shots. </a:t>
            </a:r>
            <a:r>
              <a:rPr lang="en-GB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See the examples on the following slides. </a:t>
            </a:r>
            <a:endParaRPr lang="en-GB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/>
            <a:endParaRPr lang="en-GB" sz="1400" b="1" dirty="0" smtClean="0"/>
          </a:p>
          <a:p>
            <a:pPr lvl="1" algn="l"/>
            <a:endParaRPr lang="en-GB" sz="1400" b="1" dirty="0"/>
          </a:p>
          <a:p>
            <a:pPr lvl="1" algn="l"/>
            <a:endParaRPr lang="en-GB" sz="60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/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01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1 - Shoot 1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You will need a minimum of 50 photographs. You will </a:t>
            </a:r>
            <a:r>
              <a:rPr lang="en-GB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select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 from these the best 35 images before loading a contact gallery to a PowerPoint online or Google Slides. (You can create a contact gallery quite quickly by loading your photos into a folder and taking a screen snip of the folder. Paste this onto your slide.)</a:t>
            </a:r>
          </a:p>
          <a:p>
            <a:pPr marL="285750" indent="-285750"/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On the next slide, create a selection Gallery of the best 6-8 images. Insert these as separate images and add a text box to each explaining why you think these are you best images. 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8851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62" y="4024490"/>
            <a:ext cx="4424386" cy="1057060"/>
          </a:xfrm>
          <a:solidFill>
            <a:srgbClr val="7CFCA6"/>
          </a:solidFill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Task: </a:t>
            </a:r>
            <a:r>
              <a:rPr lang="en-GB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Composition discussion to prompt Photo </a:t>
            </a: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shoot 1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477" y="2713804"/>
            <a:ext cx="3561091" cy="236774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4707" y="149575"/>
            <a:ext cx="3577671" cy="23787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996" y="2713804"/>
            <a:ext cx="3561091" cy="23677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477" y="160598"/>
            <a:ext cx="3561091" cy="23677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1" y="149575"/>
            <a:ext cx="2844236" cy="379231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8162" y="5267009"/>
            <a:ext cx="11842328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What </a:t>
            </a: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do </a:t>
            </a:r>
            <a:r>
              <a:rPr lang="en-GB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these images </a:t>
            </a: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have in </a:t>
            </a:r>
            <a:r>
              <a:rPr lang="en-GB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common? </a:t>
            </a:r>
          </a:p>
          <a:p>
            <a:r>
              <a:rPr lang="en-GB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Where </a:t>
            </a: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do you think these might have been taken</a:t>
            </a:r>
            <a:r>
              <a:rPr lang="en-GB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?</a:t>
            </a:r>
          </a:p>
          <a:p>
            <a:r>
              <a:rPr lang="en-GB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How are they different from what you’d expect to see of a photograph of a building? 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35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158" y="200790"/>
            <a:ext cx="4925812" cy="36420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575" y="1890694"/>
            <a:ext cx="3501583" cy="46687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66" y="200790"/>
            <a:ext cx="3365218" cy="44869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257327" y="3995678"/>
            <a:ext cx="4826643" cy="1754326"/>
          </a:xfrm>
          <a:prstGeom prst="rect">
            <a:avLst/>
          </a:prstGeom>
          <a:solidFill>
            <a:srgbClr val="7CFCA6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Take your first photo shoot around 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your home area. There 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are aspects of 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domestic buildings which can be interesting if focussed on.</a:t>
            </a:r>
          </a:p>
          <a:p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Carefully consider the 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angles, 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perspectives, 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framing and the focal distance of your shots. </a:t>
            </a:r>
          </a:p>
          <a:p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You will need a minimum of 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 photographs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2296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0753"/>
            <a:ext cx="12192000" cy="942653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GB" sz="6000" b="1" dirty="0" smtClean="0"/>
              <a:t>	Task 2 - Shoot 2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54034"/>
            <a:ext cx="10432312" cy="5465743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u="sng" dirty="0"/>
              <a:t>Photo shoot </a:t>
            </a:r>
            <a:r>
              <a:rPr lang="en-GB" b="1" u="sng" dirty="0" smtClean="0"/>
              <a:t>2</a:t>
            </a:r>
            <a:endParaRPr lang="en-GB" b="1" u="sng" dirty="0"/>
          </a:p>
          <a:p>
            <a:pPr marL="0" indent="0">
              <a:buNone/>
            </a:pPr>
            <a:r>
              <a:rPr lang="en-GB" dirty="0"/>
              <a:t>Take a minimum of </a:t>
            </a:r>
            <a:r>
              <a:rPr lang="en-GB" dirty="0" smtClean="0"/>
              <a:t>50 </a:t>
            </a:r>
            <a:r>
              <a:rPr lang="en-GB" dirty="0"/>
              <a:t>photographs which explore architectural  </a:t>
            </a:r>
            <a:r>
              <a:rPr lang="en-GB" dirty="0" smtClean="0"/>
              <a:t>structures around the local town.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Look at your local </a:t>
            </a:r>
            <a:r>
              <a:rPr lang="en-GB" dirty="0"/>
              <a:t>area which will have some interesting </a:t>
            </a:r>
            <a:r>
              <a:rPr lang="en-GB" dirty="0" smtClean="0"/>
              <a:t>structures, </a:t>
            </a:r>
            <a:r>
              <a:rPr lang="en-GB" dirty="0"/>
              <a:t>(for </a:t>
            </a:r>
            <a:r>
              <a:rPr lang="en-GB" dirty="0" smtClean="0"/>
              <a:t>example, </a:t>
            </a:r>
            <a:r>
              <a:rPr lang="en-GB" dirty="0"/>
              <a:t>street lighting, domestic buildings, bus stops, petrol stations, churches, schools, libraries etc.) 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Y</a:t>
            </a:r>
            <a:r>
              <a:rPr lang="en-GB" dirty="0" smtClean="0"/>
              <a:t>ou </a:t>
            </a:r>
            <a:r>
              <a:rPr lang="en-GB" dirty="0"/>
              <a:t>may consider going into </a:t>
            </a:r>
            <a:r>
              <a:rPr lang="en-GB" dirty="0" smtClean="0"/>
              <a:t>Chester to </a:t>
            </a:r>
            <a:r>
              <a:rPr lang="en-GB" dirty="0"/>
              <a:t>do this shoot</a:t>
            </a:r>
            <a:r>
              <a:rPr lang="en-GB" dirty="0" smtClean="0"/>
              <a:t>. (Please; however, be </a:t>
            </a:r>
            <a:r>
              <a:rPr lang="en-GB" dirty="0" err="1" smtClean="0"/>
              <a:t>covid</a:t>
            </a:r>
            <a:r>
              <a:rPr lang="en-GB" dirty="0" smtClean="0"/>
              <a:t> compliant). </a:t>
            </a:r>
            <a:r>
              <a:rPr lang="en-GB" dirty="0"/>
              <a:t>As well as buildings think about bridges and other constructions. </a:t>
            </a:r>
            <a:endParaRPr lang="en-GB" dirty="0" smtClean="0"/>
          </a:p>
          <a:p>
            <a:pPr marL="0" indent="0">
              <a:buNone/>
            </a:pPr>
            <a:endParaRPr lang="en-GB" i="1" dirty="0" smtClean="0"/>
          </a:p>
          <a:p>
            <a:pPr marL="0" indent="0">
              <a:buNone/>
            </a:pPr>
            <a:r>
              <a:rPr lang="en-GB" i="1" dirty="0" smtClean="0"/>
              <a:t>You </a:t>
            </a:r>
            <a:r>
              <a:rPr lang="en-GB" i="1" dirty="0"/>
              <a:t>may see some scaffolding and/or building work – please be safe and NO climbing on this or trespass. </a:t>
            </a:r>
            <a:endParaRPr lang="en-GB" i="1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Carefully consider what worked in </a:t>
            </a:r>
            <a:r>
              <a:rPr lang="en-GB" dirty="0" smtClean="0"/>
              <a:t>shoot 1. 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21155" t="6044" r="19108" b="13919"/>
          <a:stretch/>
        </p:blipFill>
        <p:spPr>
          <a:xfrm>
            <a:off x="9473609" y="0"/>
            <a:ext cx="2595066" cy="1594884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10834514" y="595425"/>
            <a:ext cx="691116" cy="65921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8161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Task 2 - Shoot 2 Presentation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GB" dirty="0"/>
              <a:t>You will need a minimum of 50 photographs. You will </a:t>
            </a:r>
            <a:r>
              <a:rPr lang="en-GB" b="1" dirty="0"/>
              <a:t>select</a:t>
            </a:r>
            <a:r>
              <a:rPr lang="en-GB" dirty="0"/>
              <a:t> from these the best 35 images before loading a contact gallery to a PowerPoint online or Google Slides. (You can create a contact gallery quite quickly by loading your photos into a folder and taking a screen snip of the folder. Paste this onto your slide.)</a:t>
            </a:r>
          </a:p>
          <a:p>
            <a:pPr marL="285750" indent="-285750"/>
            <a:r>
              <a:rPr lang="en-GB" dirty="0"/>
              <a:t>On the next slide, create a selection Gallery of the best 6-8 images. Insert these as separate images and add a text box to each explaining why you think these are you best images.   </a:t>
            </a:r>
            <a:endParaRPr lang="en-GB" b="1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1897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4furmston.weebly.com/uploads/9/1/3/4/91348910/img-16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65" y="247425"/>
            <a:ext cx="2107181" cy="3162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14furmston.weebly.com/uploads/9/1/3/4/91348910/img-1628_or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02" y="247425"/>
            <a:ext cx="2107541" cy="3162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14furmston.weebly.com/uploads/9/1/3/4/91348910/img-1613_ori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65" y="3602410"/>
            <a:ext cx="4410678" cy="293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14furmston.weebly.com/uploads/9/1/3/4/91348910/img-1655_ori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993" y="3200137"/>
            <a:ext cx="2226580" cy="3341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emilyalevel.weebly.com/uploads/9/0/0/3/90036919/img-040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993" y="223156"/>
            <a:ext cx="2132080" cy="284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9122" y="527124"/>
            <a:ext cx="4024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Examples of structure in your local area</a:t>
            </a:r>
            <a:endParaRPr lang="en-GB" dirty="0"/>
          </a:p>
        </p:txBody>
      </p:sp>
      <p:pic>
        <p:nvPicPr>
          <p:cNvPr id="3" name="Picture 2" descr="http://emilyalevel.weebly.com/uploads/9/0/0/3/90036919/building-2_orig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999" y="1381484"/>
            <a:ext cx="4360274" cy="516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319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Presenting your 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You should use PowerPoint Online or Google Slides to present your work. (If you cannot access these, use PowerPoint.)</a:t>
            </a:r>
          </a:p>
          <a:p>
            <a:pPr marL="0" indent="0">
              <a:buNone/>
            </a:pPr>
            <a:r>
              <a:rPr lang="en-GB" dirty="0" smtClean="0"/>
              <a:t>Make a screen snip of the folder which contains your shoot for your contact gallery. </a:t>
            </a:r>
          </a:p>
          <a:p>
            <a:pPr marL="0" indent="0">
              <a:buNone/>
            </a:pPr>
            <a:r>
              <a:rPr lang="en-GB" dirty="0" smtClean="0"/>
              <a:t>Select the best 6-8 images to present as individual images in your selection gallery.</a:t>
            </a:r>
          </a:p>
          <a:p>
            <a:pPr marL="0" indent="0">
              <a:buNone/>
            </a:pPr>
            <a:r>
              <a:rPr lang="en-GB" dirty="0" smtClean="0"/>
              <a:t>Add text boxes to each of these to explain why you think they work well as photographs showing structure.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8001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3 – Artist link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Choose one of the famous Architectural photographers on the following slide and create a link to their work. </a:t>
            </a:r>
          </a:p>
          <a:p>
            <a:pPr marL="0" indent="0">
              <a:buNone/>
            </a:pPr>
            <a:r>
              <a:rPr lang="en-GB" b="1" dirty="0" smtClean="0"/>
              <a:t>You need:</a:t>
            </a:r>
          </a:p>
          <a:p>
            <a:pPr marL="0" indent="0">
              <a:buNone/>
            </a:pPr>
            <a:r>
              <a:rPr lang="en-GB" dirty="0" smtClean="0"/>
              <a:t>Title – Artist/photographers name</a:t>
            </a:r>
          </a:p>
          <a:p>
            <a:pPr marL="0" indent="0">
              <a:buNone/>
            </a:pPr>
            <a:r>
              <a:rPr lang="en-GB" dirty="0" smtClean="0"/>
              <a:t>4 Images of their work.</a:t>
            </a:r>
          </a:p>
          <a:p>
            <a:pPr marL="0" indent="0">
              <a:buNone/>
            </a:pPr>
            <a:r>
              <a:rPr lang="en-GB" dirty="0" smtClean="0"/>
              <a:t>Some basic background information.</a:t>
            </a:r>
          </a:p>
          <a:p>
            <a:pPr marL="0" indent="0">
              <a:buNone/>
            </a:pPr>
            <a:r>
              <a:rPr lang="en-GB" dirty="0" smtClean="0"/>
              <a:t>A detailed analysis of one of the images.</a:t>
            </a:r>
          </a:p>
          <a:p>
            <a:pPr marL="0" indent="0">
              <a:buNone/>
            </a:pPr>
            <a:r>
              <a:rPr lang="en-GB" dirty="0" smtClean="0"/>
              <a:t>Your opinion on the work.</a:t>
            </a:r>
          </a:p>
          <a:p>
            <a:pPr marL="0" indent="0">
              <a:buNone/>
            </a:pPr>
            <a:r>
              <a:rPr lang="en-GB" dirty="0" smtClean="0"/>
              <a:t>How might this artist influence your work in the future?</a:t>
            </a:r>
          </a:p>
          <a:p>
            <a:pPr marL="0" indent="0">
              <a:buNone/>
            </a:pPr>
            <a:r>
              <a:rPr lang="en-GB" b="1" dirty="0" smtClean="0"/>
              <a:t>Present this work on one slide.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131005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Architectural Photographers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428" y="1534875"/>
            <a:ext cx="3364341" cy="22972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37428" y="3832167"/>
            <a:ext cx="2402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Julius </a:t>
            </a:r>
            <a:r>
              <a:rPr lang="en-GB" dirty="0" smtClean="0"/>
              <a:t>Shulman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533208" y="3847556"/>
            <a:ext cx="20615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 smtClean="0"/>
              <a:t>Iwan</a:t>
            </a:r>
            <a:r>
              <a:rPr lang="en-GB" sz="2000" dirty="0" smtClean="0"/>
              <a:t> Baan </a:t>
            </a:r>
            <a:endParaRPr lang="en-GB" sz="2000" dirty="0"/>
          </a:p>
          <a:p>
            <a:endParaRPr lang="en-GB" sz="2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3565" y="1568282"/>
            <a:ext cx="3366654" cy="223047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170816" y="3878333"/>
            <a:ext cx="16625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Wayne Thom</a:t>
            </a:r>
            <a:endParaRPr lang="en-GB" dirty="0"/>
          </a:p>
          <a:p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0816" y="1567331"/>
            <a:ext cx="3326724" cy="2231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781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Handing in your 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You will hand in your work to Google Classroom by the deadline.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You will be given you class code at the start of term.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8534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733</Words>
  <Application>Microsoft Office PowerPoint</Application>
  <PresentationFormat>Widescreen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INDUCTION TASK  A LEVEL PHOTOGRAPHY YEAR 12 STRUCTURE</vt:lpstr>
      <vt:lpstr>Task 1 – Shoot 1</vt:lpstr>
      <vt:lpstr>Task 1 - Shoot 1 Presentation</vt:lpstr>
      <vt:lpstr>Task: Composition discussion to prompt Photo shoot 1</vt:lpstr>
      <vt:lpstr>PowerPoint Presentation</vt:lpstr>
      <vt:lpstr> Task 2 - Shoot 2</vt:lpstr>
      <vt:lpstr>Task 2 - Shoot 2 Presentation</vt:lpstr>
      <vt:lpstr>PowerPoint Presentation</vt:lpstr>
      <vt:lpstr>Presenting your work</vt:lpstr>
      <vt:lpstr>Task 3 – Artist link</vt:lpstr>
      <vt:lpstr>Architectural Photographers </vt:lpstr>
      <vt:lpstr>Handing in your work</vt:lpstr>
    </vt:vector>
  </TitlesOfParts>
  <Company>UPT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6</dc:title>
  <dc:creator>FrenchT</dc:creator>
  <cp:lastModifiedBy>LewisP</cp:lastModifiedBy>
  <cp:revision>12</cp:revision>
  <dcterms:created xsi:type="dcterms:W3CDTF">2020-09-15T08:09:59Z</dcterms:created>
  <dcterms:modified xsi:type="dcterms:W3CDTF">2021-07-12T09:35:46Z</dcterms:modified>
</cp:coreProperties>
</file>