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3"/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" name="Google Shape;18;p2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2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2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4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4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38" name="Google Shape;38;p4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39" name="Google Shape;39;p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" name="Google Shape;41;p4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5" name="Google Shape;45;p5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6" name="Google Shape;46;p5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2" name="Google Shape;52;p6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3" name="Google Shape;53;p6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4" name="Google Shape;54;p6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5" name="Google Shape;55;p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7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9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9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1" name="Google Shape;71;p9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72" name="Google Shape;72;p9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74" name="Google Shape;74;p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9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0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272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380"/>
              <a:buFont typeface="Noto Sans Symbols"/>
              <a:buNone/>
              <a:defRPr b="0" i="0" sz="2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040"/>
              <a:buFont typeface="Noto Sans Symbols"/>
              <a:buNone/>
              <a:defRPr b="0" i="0" sz="24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2" name="Google Shape;82;p10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83" name="Google Shape;83;p1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84" name="Google Shape;84;p10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10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7" name="Google Shape;87;p1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1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1" name="Google Shape;91;p1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7" name="Google Shape;97;p1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4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4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112" name="Google Shape;112;p14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4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4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" name="Google Shape;13;p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2" name="Google Shape;102;p1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103" name="Google Shape;103;p1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104" name="Google Shape;104;p1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5" name="Google Shape;105;p13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6" name="Google Shape;106;p13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8" name="Google Shape;108;p1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5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5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5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20" name="Google Shape;120;p15"/>
          <p:cNvPicPr preferRelativeResize="0"/>
          <p:nvPr/>
        </p:nvPicPr>
        <p:blipFill rotWithShape="1">
          <a:blip r:embed="rId3">
            <a:alphaModFix/>
          </a:blip>
          <a:srcRect b="14510" l="0" r="0" t="1220"/>
          <a:stretch/>
        </p:blipFill>
        <p:spPr>
          <a:xfrm>
            <a:off x="20" y="10"/>
            <a:ext cx="12191980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dk1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blipFill rotWithShape="1">
            <a:blip r:embed="rId4">
              <a:alphaModFix amt="30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3" name="Google Shape;123;p15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Font typeface="Rockwell"/>
              <a:buNone/>
            </a:pPr>
            <a:r>
              <a:rPr lang="en-GB">
                <a:solidFill>
                  <a:srgbClr val="FFFFFF"/>
                </a:solidFill>
              </a:rPr>
              <a:t>REVISION </a:t>
            </a:r>
            <a:endParaRPr/>
          </a:p>
        </p:txBody>
      </p:sp>
      <p:sp>
        <p:nvSpPr>
          <p:cNvPr id="124" name="Google Shape;124;p15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70"/>
              <a:buNone/>
            </a:pPr>
            <a:r>
              <a:rPr lang="en-GB">
                <a:solidFill>
                  <a:srgbClr val="FFFFFF"/>
                </a:solidFill>
              </a:rPr>
              <a:t>What not to do…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Google Shape;129;p16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0" name="Google Shape;130;p16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2" name="Google Shape;132;p16"/>
          <p:cNvSpPr/>
          <p:nvPr/>
        </p:nvSpPr>
        <p:spPr>
          <a:xfrm>
            <a:off x="641684" y="2005"/>
            <a:ext cx="10908632" cy="6853991"/>
          </a:xfrm>
          <a:custGeom>
            <a:rect b="b" l="l" r="r" t="t"/>
            <a:pathLst>
              <a:path extrusionOk="0" h="6853991" w="10908632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33" name="Google Shape;133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58561" y="1535004"/>
            <a:ext cx="6674879" cy="3787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17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9" name="Google Shape;139;p1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17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1" name="Google Shape;141;p17"/>
          <p:cNvSpPr/>
          <p:nvPr/>
        </p:nvSpPr>
        <p:spPr>
          <a:xfrm>
            <a:off x="641684" y="2005"/>
            <a:ext cx="10908632" cy="6853991"/>
          </a:xfrm>
          <a:custGeom>
            <a:rect b="b" l="l" r="r" t="t"/>
            <a:pathLst>
              <a:path extrusionOk="0" h="6853991" w="10908632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42" name="Google Shape;14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58561" y="1226291"/>
            <a:ext cx="6674879" cy="4405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18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8" name="Google Shape;148;p1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1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0" name="Google Shape;150;p18"/>
          <p:cNvSpPr/>
          <p:nvPr/>
        </p:nvSpPr>
        <p:spPr>
          <a:xfrm>
            <a:off x="641684" y="2005"/>
            <a:ext cx="10908632" cy="6853991"/>
          </a:xfrm>
          <a:custGeom>
            <a:rect b="b" l="l" r="r" t="t"/>
            <a:pathLst>
              <a:path extrusionOk="0" h="6853991" w="10908632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51" name="Google Shape;151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58561" y="959295"/>
            <a:ext cx="6674879" cy="49394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56;p1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57" name="Google Shape;157;p1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1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9" name="Google Shape;159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A6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0" name="Google Shape;160;p19"/>
          <p:cNvSpPr/>
          <p:nvPr/>
        </p:nvSpPr>
        <p:spPr>
          <a:xfrm>
            <a:off x="0" y="0"/>
            <a:ext cx="12191999" cy="6857999"/>
          </a:xfrm>
          <a:prstGeom prst="rect">
            <a:avLst/>
          </a:prstGeom>
          <a:blipFill rotWithShape="1">
            <a:blip r:embed="rId4">
              <a:alphaModFix amt="5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9"/>
          <p:cNvSpPr/>
          <p:nvPr/>
        </p:nvSpPr>
        <p:spPr>
          <a:xfrm>
            <a:off x="477011" y="480059"/>
            <a:ext cx="11237976" cy="589788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62" name="Google Shape;162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02179" y="803062"/>
            <a:ext cx="7987641" cy="5251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8" name="Google Shape;168;p20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9" name="Google Shape;169;p20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70" name="Google Shape;170;p20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71" name="Google Shape;171;p2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2" name="Google Shape;172;p20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3" name="Google Shape;173;p20"/>
          <p:cNvSpPr/>
          <p:nvPr/>
        </p:nvSpPr>
        <p:spPr>
          <a:xfrm>
            <a:off x="0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4" name="Google Shape;174;p20"/>
          <p:cNvSpPr/>
          <p:nvPr/>
        </p:nvSpPr>
        <p:spPr>
          <a:xfrm>
            <a:off x="920834" y="928117"/>
            <a:ext cx="10351008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5" name="Google Shape;175;p20"/>
          <p:cNvSpPr/>
          <p:nvPr/>
        </p:nvSpPr>
        <p:spPr>
          <a:xfrm>
            <a:off x="7885470" y="1110053"/>
            <a:ext cx="3386371" cy="4580301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6" name="Google Shape;176;p20"/>
          <p:cNvSpPr txBox="1"/>
          <p:nvPr>
            <p:ph type="title"/>
          </p:nvPr>
        </p:nvSpPr>
        <p:spPr>
          <a:xfrm>
            <a:off x="8200102" y="1432223"/>
            <a:ext cx="2818417" cy="33579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Rockwell"/>
              <a:buNone/>
            </a:pPr>
            <a:r>
              <a:rPr lang="en-GB" sz="6000"/>
              <a:t>DUNLOSKY SAID… </a:t>
            </a:r>
            <a:endParaRPr/>
          </a:p>
        </p:txBody>
      </p:sp>
      <p:sp>
        <p:nvSpPr>
          <p:cNvPr id="177" name="Google Shape;177;p20"/>
          <p:cNvSpPr/>
          <p:nvPr/>
        </p:nvSpPr>
        <p:spPr>
          <a:xfrm>
            <a:off x="920834" y="5780565"/>
            <a:ext cx="10351008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78" name="Google Shape;178;p20"/>
          <p:cNvGrpSpPr/>
          <p:nvPr/>
        </p:nvGrpSpPr>
        <p:grpSpPr>
          <a:xfrm>
            <a:off x="9646920" y="5257800"/>
            <a:ext cx="1080904" cy="1080902"/>
            <a:chOff x="9685338" y="4460675"/>
            <a:chExt cx="1080904" cy="1080902"/>
          </a:xfrm>
        </p:grpSpPr>
        <p:sp>
          <p:nvSpPr>
            <p:cNvPr id="179" name="Google Shape;179;p2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0" name="Google Shape;180;p20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81" name="Google Shape;18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38990" y="1388911"/>
            <a:ext cx="6195432" cy="40115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Google Shape;186;p2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87" name="Google Shape;187;p2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" name="Google Shape;188;p2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9" name="Google Shape;189;p21"/>
          <p:cNvSpPr/>
          <p:nvPr/>
        </p:nvSpPr>
        <p:spPr>
          <a:xfrm>
            <a:off x="641684" y="2005"/>
            <a:ext cx="10908632" cy="6853991"/>
          </a:xfrm>
          <a:custGeom>
            <a:rect b="b" l="l" r="r" t="t"/>
            <a:pathLst>
              <a:path extrusionOk="0" h="6853991" w="10908632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90" name="Google Shape;190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58561" y="1601753"/>
            <a:ext cx="6674879" cy="36544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Google Shape;195;p22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6" name="Google Shape;196;p22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22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8" name="Google Shape;198;p22"/>
          <p:cNvSpPr/>
          <p:nvPr/>
        </p:nvSpPr>
        <p:spPr>
          <a:xfrm>
            <a:off x="641684" y="2005"/>
            <a:ext cx="10908632" cy="6853991"/>
          </a:xfrm>
          <a:custGeom>
            <a:rect b="b" l="l" r="r" t="t"/>
            <a:pathLst>
              <a:path extrusionOk="0" h="6853991" w="10908632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99" name="Google Shape;199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58561" y="1418193"/>
            <a:ext cx="6674879" cy="40216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2" y="831419"/>
            <a:ext cx="5426764" cy="1885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1" y="4190579"/>
            <a:ext cx="5426764" cy="164159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3"/>
          <p:cNvSpPr/>
          <p:nvPr/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07" name="Google Shape;207;p23"/>
          <p:cNvSpPr/>
          <p:nvPr/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208" name="Google Shape;208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08034" y="2128890"/>
            <a:ext cx="5426764" cy="24556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14" name="Google Shape;214;p24"/>
          <p:cNvSpPr/>
          <p:nvPr/>
        </p:nvSpPr>
        <p:spPr>
          <a:xfrm>
            <a:off x="641604" y="653241"/>
            <a:ext cx="109087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15" name="Google Shape;215;p24"/>
          <p:cNvSpPr/>
          <p:nvPr/>
        </p:nvSpPr>
        <p:spPr>
          <a:xfrm>
            <a:off x="6400801" y="822324"/>
            <a:ext cx="5149596" cy="5228279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16" name="Google Shape;216;p24"/>
          <p:cNvSpPr txBox="1"/>
          <p:nvPr>
            <p:ph type="title"/>
          </p:nvPr>
        </p:nvSpPr>
        <p:spPr>
          <a:xfrm>
            <a:off x="7044268" y="1465790"/>
            <a:ext cx="3860798" cy="39413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00"/>
              <a:buFont typeface="Rockwell"/>
              <a:buNone/>
            </a:pPr>
            <a:r>
              <a:rPr lang="en-GB" sz="6000"/>
              <a:t>WHAT SHOULD I BE DOING INSTEAD? </a:t>
            </a:r>
            <a:endParaRPr/>
          </a:p>
        </p:txBody>
      </p:sp>
      <p:sp>
        <p:nvSpPr>
          <p:cNvPr id="217" name="Google Shape;217;p24"/>
          <p:cNvSpPr txBox="1"/>
          <p:nvPr>
            <p:ph idx="1" type="body"/>
          </p:nvPr>
        </p:nvSpPr>
        <p:spPr>
          <a:xfrm>
            <a:off x="641602" y="1359089"/>
            <a:ext cx="5132665" cy="45116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rPr lang="en-GB"/>
              <a:t>Cornell Notes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Retrieval Practice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Spacing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Elaboration/Self Explanation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Dual Coding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Interleaving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And some strategies to help you organise your revision further: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Leitner Method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GB"/>
              <a:t>Pomodoro Method </a:t>
            </a:r>
            <a:endParaRPr/>
          </a:p>
        </p:txBody>
      </p:sp>
      <p:sp>
        <p:nvSpPr>
          <p:cNvPr id="218" name="Google Shape;218;p24"/>
          <p:cNvSpPr/>
          <p:nvPr/>
        </p:nvSpPr>
        <p:spPr>
          <a:xfrm>
            <a:off x="641604" y="6121662"/>
            <a:ext cx="109087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