
<file path=[Content_Types].xml><?xml version="1.0" encoding="utf-8"?>
<Types xmlns="http://schemas.openxmlformats.org/package/2006/content-types">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7.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59" r:id="rId3"/>
  </p:sldMasterIdLst>
  <p:notesMasterIdLst>
    <p:notesMasterId r:id="rId4"/>
  </p:notesMasterIdLst>
  <p:sldIdLst>
    <p:sldId id="256" r:id="rId5"/>
    <p:sldId id="257" r:id="rId6"/>
    <p:sldId id="258" r:id="rId7"/>
    <p:sldId id="259" r:id="rId8"/>
    <p:sldId id="260" r:id="rId9"/>
    <p:sldId id="261" r:id="rId10"/>
    <p:sldId id="262" r:id="rId11"/>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11" Type="http://schemas.openxmlformats.org/officeDocument/2006/relationships/slide" Target="slides/slide7.xml"/><Relationship Id="rId10" Type="http://schemas.openxmlformats.org/officeDocument/2006/relationships/slide" Target="slides/slide6.xml"/><Relationship Id="rId9" Type="http://schemas.openxmlformats.org/officeDocument/2006/relationships/slide" Target="slides/slide5.xml"/><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GB"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 name="Shape 84"/>
        <p:cNvGrpSpPr/>
        <p:nvPr/>
      </p:nvGrpSpPr>
      <p:grpSpPr>
        <a:xfrm>
          <a:off x="0" y="0"/>
          <a:ext cx="0" cy="0"/>
          <a:chOff x="0" y="0"/>
          <a:chExt cx="0" cy="0"/>
        </a:xfrm>
      </p:grpSpPr>
      <p:sp>
        <p:nvSpPr>
          <p:cNvPr id="85" name="Google Shape;85;p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6" name="Google Shape;86;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2" name="Shape 92"/>
        <p:cNvGrpSpPr/>
        <p:nvPr/>
      </p:nvGrpSpPr>
      <p:grpSpPr>
        <a:xfrm>
          <a:off x="0" y="0"/>
          <a:ext cx="0" cy="0"/>
          <a:chOff x="0" y="0"/>
          <a:chExt cx="0" cy="0"/>
        </a:xfrm>
      </p:grpSpPr>
      <p:sp>
        <p:nvSpPr>
          <p:cNvPr id="93" name="Google Shape;93;p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4" name="Google Shape;94;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2" name="Shape 102"/>
        <p:cNvGrpSpPr/>
        <p:nvPr/>
      </p:nvGrpSpPr>
      <p:grpSpPr>
        <a:xfrm>
          <a:off x="0" y="0"/>
          <a:ext cx="0" cy="0"/>
          <a:chOff x="0" y="0"/>
          <a:chExt cx="0" cy="0"/>
        </a:xfrm>
      </p:grpSpPr>
      <p:sp>
        <p:nvSpPr>
          <p:cNvPr id="103" name="Google Shape;103;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04" name="Google Shape;104;p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GB"/>
              <a:t>Stress is normal – we all have it and it is a normal human reaction to things that are happening around us. It is something you will feel throughout life and isn’t something that is unhealthy or means there is anything wrong with you. </a:t>
            </a:r>
            <a:endParaRPr/>
          </a:p>
        </p:txBody>
      </p:sp>
      <p:sp>
        <p:nvSpPr>
          <p:cNvPr id="105" name="Google Shape;105;p3: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1" name="Shape 111"/>
        <p:cNvGrpSpPr/>
        <p:nvPr/>
      </p:nvGrpSpPr>
      <p:grpSpPr>
        <a:xfrm>
          <a:off x="0" y="0"/>
          <a:ext cx="0" cy="0"/>
          <a:chOff x="0" y="0"/>
          <a:chExt cx="0" cy="0"/>
        </a:xfrm>
      </p:grpSpPr>
      <p:sp>
        <p:nvSpPr>
          <p:cNvPr id="112" name="Google Shape;112;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13" name="Google Shape;113;p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GB"/>
              <a:t>Sometimes, external triggers make us feel more stressed – again, this is normal. But it helps if you can control those feelings and thoughts – your brain isn’t always your friend in these situations! You may worry about things that ‘might’ happen, and then have some emotional responses to this. But you can control this. You have to. </a:t>
            </a:r>
            <a:endParaRPr/>
          </a:p>
        </p:txBody>
      </p:sp>
      <p:sp>
        <p:nvSpPr>
          <p:cNvPr id="114" name="Google Shape;114;p4: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2" name="Shape 122"/>
        <p:cNvGrpSpPr/>
        <p:nvPr/>
      </p:nvGrpSpPr>
      <p:grpSpPr>
        <a:xfrm>
          <a:off x="0" y="0"/>
          <a:ext cx="0" cy="0"/>
          <a:chOff x="0" y="0"/>
          <a:chExt cx="0" cy="0"/>
        </a:xfrm>
      </p:grpSpPr>
      <p:sp>
        <p:nvSpPr>
          <p:cNvPr id="123" name="Google Shape;123;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24" name="Google Shape;124;p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GB"/>
              <a:t>Managing stress is something that we all learn in time – exams are a perfect point for learning this! At first, techniques like this will feel mechanical and robotic. In time, you will be able to do them almost without even thinking – anecdote. </a:t>
            </a:r>
            <a:endParaRPr/>
          </a:p>
        </p:txBody>
      </p:sp>
      <p:sp>
        <p:nvSpPr>
          <p:cNvPr id="125" name="Google Shape;125;p5: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2" name="Shape 132"/>
        <p:cNvGrpSpPr/>
        <p:nvPr/>
      </p:nvGrpSpPr>
      <p:grpSpPr>
        <a:xfrm>
          <a:off x="0" y="0"/>
          <a:ext cx="0" cy="0"/>
          <a:chOff x="0" y="0"/>
          <a:chExt cx="0" cy="0"/>
        </a:xfrm>
      </p:grpSpPr>
      <p:sp>
        <p:nvSpPr>
          <p:cNvPr id="133" name="Google Shape;133;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34" name="Google Shape;134;p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GB"/>
              <a:t>Confidence is often the key to improving a stressful situation – and this comes from having a plan that you can stick to and boost your confidence with. </a:t>
            </a:r>
            <a:endParaRPr/>
          </a:p>
        </p:txBody>
      </p:sp>
      <p:sp>
        <p:nvSpPr>
          <p:cNvPr id="135" name="Google Shape;135;p6: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5" name="Shape 145"/>
        <p:cNvGrpSpPr/>
        <p:nvPr/>
      </p:nvGrpSpPr>
      <p:grpSpPr>
        <a:xfrm>
          <a:off x="0" y="0"/>
          <a:ext cx="0" cy="0"/>
          <a:chOff x="0" y="0"/>
          <a:chExt cx="0" cy="0"/>
        </a:xfrm>
      </p:grpSpPr>
      <p:sp>
        <p:nvSpPr>
          <p:cNvPr id="146" name="Google Shape;146;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47" name="Google Shape;147;p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GB"/>
              <a:t>Be proactive- it is easier to stick your head in the sand, but this just leads to more stress, as you know that you aren’t doing what is required. </a:t>
            </a:r>
            <a:endParaRPr/>
          </a:p>
        </p:txBody>
      </p:sp>
      <p:sp>
        <p:nvSpPr>
          <p:cNvPr id="148" name="Google Shape;148;p7: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5" name="Shape 15"/>
        <p:cNvGrpSpPr/>
        <p:nvPr/>
      </p:nvGrpSpPr>
      <p:grpSpPr>
        <a:xfrm>
          <a:off x="0" y="0"/>
          <a:ext cx="0" cy="0"/>
          <a:chOff x="0" y="0"/>
          <a:chExt cx="0" cy="0"/>
        </a:xfrm>
      </p:grpSpPr>
      <p:sp>
        <p:nvSpPr>
          <p:cNvPr id="16" name="Google Shape;16;p2"/>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7" name="Google Shape;17;p2"/>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8" name="Google Shape;18;p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1" name="Shape 21"/>
        <p:cNvGrpSpPr/>
        <p:nvPr/>
      </p:nvGrpSpPr>
      <p:grpSpPr>
        <a:xfrm>
          <a:off x="0" y="0"/>
          <a:ext cx="0" cy="0"/>
          <a:chOff x="0" y="0"/>
          <a:chExt cx="0" cy="0"/>
        </a:xfrm>
      </p:grpSpPr>
      <p:sp>
        <p:nvSpPr>
          <p:cNvPr id="22" name="Google Shape;22;p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3" name="Google Shape;23;p3"/>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4" name="Google Shape;24;p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7" name="Shape 27"/>
        <p:cNvGrpSpPr/>
        <p:nvPr/>
      </p:nvGrpSpPr>
      <p:grpSpPr>
        <a:xfrm>
          <a:off x="0" y="0"/>
          <a:ext cx="0" cy="0"/>
          <a:chOff x="0" y="0"/>
          <a:chExt cx="0" cy="0"/>
        </a:xfrm>
      </p:grpSpPr>
      <p:sp>
        <p:nvSpPr>
          <p:cNvPr id="28" name="Google Shape;28;p4"/>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9" name="Google Shape;29;p4"/>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30" name="Google Shape;30;p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 name="Google Shape;31;p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 name="Google Shape;32;p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3" name="Shape 33"/>
        <p:cNvGrpSpPr/>
        <p:nvPr/>
      </p:nvGrpSpPr>
      <p:grpSpPr>
        <a:xfrm>
          <a:off x="0" y="0"/>
          <a:ext cx="0" cy="0"/>
          <a:chOff x="0" y="0"/>
          <a:chExt cx="0" cy="0"/>
        </a:xfrm>
      </p:grpSpPr>
      <p:sp>
        <p:nvSpPr>
          <p:cNvPr id="34" name="Google Shape;34;p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5" name="Google Shape;35;p5"/>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6" name="Google Shape;36;p5"/>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7" name="Google Shape;37;p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 name="Google Shape;38;p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 name="Google Shape;39;p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0" name="Shape 40"/>
        <p:cNvGrpSpPr/>
        <p:nvPr/>
      </p:nvGrpSpPr>
      <p:grpSpPr>
        <a:xfrm>
          <a:off x="0" y="0"/>
          <a:ext cx="0" cy="0"/>
          <a:chOff x="0" y="0"/>
          <a:chExt cx="0" cy="0"/>
        </a:xfrm>
      </p:grpSpPr>
      <p:sp>
        <p:nvSpPr>
          <p:cNvPr id="41" name="Google Shape;41;p6"/>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2" name="Google Shape;42;p6"/>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3" name="Google Shape;43;p6"/>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4" name="Google Shape;44;p6"/>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5" name="Google Shape;45;p6"/>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6" name="Google Shape;46;p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9" name="Shape 49"/>
        <p:cNvGrpSpPr/>
        <p:nvPr/>
      </p:nvGrpSpPr>
      <p:grpSpPr>
        <a:xfrm>
          <a:off x="0" y="0"/>
          <a:ext cx="0" cy="0"/>
          <a:chOff x="0" y="0"/>
          <a:chExt cx="0" cy="0"/>
        </a:xfrm>
      </p:grpSpPr>
      <p:sp>
        <p:nvSpPr>
          <p:cNvPr id="50" name="Google Shape;50;p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1" name="Google Shape;51;p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4" name="Shape 54"/>
        <p:cNvGrpSpPr/>
        <p:nvPr/>
      </p:nvGrpSpPr>
      <p:grpSpPr>
        <a:xfrm>
          <a:off x="0" y="0"/>
          <a:ext cx="0" cy="0"/>
          <a:chOff x="0" y="0"/>
          <a:chExt cx="0" cy="0"/>
        </a:xfrm>
      </p:grpSpPr>
      <p:sp>
        <p:nvSpPr>
          <p:cNvPr id="55" name="Google Shape;55;p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8" name="Shape 58"/>
        <p:cNvGrpSpPr/>
        <p:nvPr/>
      </p:nvGrpSpPr>
      <p:grpSpPr>
        <a:xfrm>
          <a:off x="0" y="0"/>
          <a:ext cx="0" cy="0"/>
          <a:chOff x="0" y="0"/>
          <a:chExt cx="0" cy="0"/>
        </a:xfrm>
      </p:grpSpPr>
      <p:sp>
        <p:nvSpPr>
          <p:cNvPr id="59" name="Google Shape;59;p9"/>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0" name="Google Shape;60;p9"/>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61" name="Google Shape;61;p9"/>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2" name="Google Shape;62;p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 name="Google Shape;63;p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5" name="Shape 65"/>
        <p:cNvGrpSpPr/>
        <p:nvPr/>
      </p:nvGrpSpPr>
      <p:grpSpPr>
        <a:xfrm>
          <a:off x="0" y="0"/>
          <a:ext cx="0" cy="0"/>
          <a:chOff x="0" y="0"/>
          <a:chExt cx="0" cy="0"/>
        </a:xfrm>
      </p:grpSpPr>
      <p:sp>
        <p:nvSpPr>
          <p:cNvPr id="66" name="Google Shape;66;p10"/>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7" name="Google Shape;67;p10"/>
          <p:cNvSpPr/>
          <p:nvPr>
            <p:ph idx="2" type="pic"/>
          </p:nvPr>
        </p:nvSpPr>
        <p:spPr>
          <a:xfrm>
            <a:off x="5183188" y="987425"/>
            <a:ext cx="6172200" cy="4873625"/>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3200"/>
              <a:buFont typeface="Arial"/>
              <a:buNone/>
              <a:defRPr b="0" i="0" sz="32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800"/>
              <a:buFont typeface="Arial"/>
              <a:buNone/>
              <a:defRPr b="0" i="0" sz="28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400"/>
              <a:buFont typeface="Arial"/>
              <a:buNone/>
              <a:defRPr b="0" i="0" sz="24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9pPr>
          </a:lstStyle>
          <a:p/>
        </p:txBody>
      </p:sp>
      <p:sp>
        <p:nvSpPr>
          <p:cNvPr id="68" name="Google Shape;68;p10"/>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9" name="Google Shape;69;p1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0" name="Google Shape;70;p1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 name="Google Shape;71;p1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2" name="Shape 72"/>
        <p:cNvGrpSpPr/>
        <p:nvPr/>
      </p:nvGrpSpPr>
      <p:grpSpPr>
        <a:xfrm>
          <a:off x="0" y="0"/>
          <a:ext cx="0" cy="0"/>
          <a:chOff x="0" y="0"/>
          <a:chExt cx="0" cy="0"/>
        </a:xfrm>
      </p:grpSpPr>
      <p:sp>
        <p:nvSpPr>
          <p:cNvPr id="73" name="Google Shape;73;p1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4" name="Google Shape;74;p11"/>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5" name="Google Shape;75;p1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6" name="Google Shape;76;p1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 name="Google Shape;77;p1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8" name="Shape 78"/>
        <p:cNvGrpSpPr/>
        <p:nvPr/>
      </p:nvGrpSpPr>
      <p:grpSpPr>
        <a:xfrm>
          <a:off x="0" y="0"/>
          <a:ext cx="0" cy="0"/>
          <a:chOff x="0" y="0"/>
          <a:chExt cx="0" cy="0"/>
        </a:xfrm>
      </p:grpSpPr>
      <p:sp>
        <p:nvSpPr>
          <p:cNvPr id="79" name="Google Shape;79;p12"/>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0" name="Google Shape;80;p12"/>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1" name="Google Shape;81;p1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 name="Google Shape;82;p1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3" name="Google Shape;83;p1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 name="Google Shape;11;p1"/>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 name="Google Shape;12;p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3" name="Google Shape;13;p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4" name="Google Shape;14;p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3.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7.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4.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1.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6.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87" name="Shape 87"/>
        <p:cNvGrpSpPr/>
        <p:nvPr/>
      </p:nvGrpSpPr>
      <p:grpSpPr>
        <a:xfrm>
          <a:off x="0" y="0"/>
          <a:ext cx="0" cy="0"/>
          <a:chOff x="0" y="0"/>
          <a:chExt cx="0" cy="0"/>
        </a:xfrm>
      </p:grpSpPr>
      <p:sp>
        <p:nvSpPr>
          <p:cNvPr id="88" name="Google Shape;88;p13"/>
          <p:cNvSpPr/>
          <p:nvPr/>
        </p:nvSpPr>
        <p:spPr>
          <a:xfrm>
            <a:off x="475488" y="0"/>
            <a:ext cx="10910292" cy="6858000"/>
          </a:xfrm>
          <a:prstGeom prst="rect">
            <a:avLst/>
          </a:prstGeom>
          <a:gradFill>
            <a:gsLst>
              <a:gs pos="0">
                <a:srgbClr val="428CCE"/>
              </a:gs>
              <a:gs pos="25000">
                <a:srgbClr val="428CCE"/>
              </a:gs>
              <a:gs pos="94000">
                <a:srgbClr val="3A3838"/>
              </a:gs>
              <a:gs pos="100000">
                <a:srgbClr val="3A3838"/>
              </a:gs>
            </a:gsLst>
            <a:lin ang="42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pic>
        <p:nvPicPr>
          <p:cNvPr id="89" name="Google Shape;89;p13"/>
          <p:cNvPicPr preferRelativeResize="0"/>
          <p:nvPr/>
        </p:nvPicPr>
        <p:blipFill rotWithShape="1">
          <a:blip r:embed="rId3">
            <a:alphaModFix/>
          </a:blip>
          <a:srcRect b="0" l="0" r="0" t="0"/>
          <a:stretch/>
        </p:blipFill>
        <p:spPr>
          <a:xfrm>
            <a:off x="0" y="0"/>
            <a:ext cx="12192000" cy="6858000"/>
          </a:xfrm>
          <a:prstGeom prst="rect">
            <a:avLst/>
          </a:prstGeom>
          <a:noFill/>
          <a:ln>
            <a:noFill/>
          </a:ln>
        </p:spPr>
      </p:pic>
      <p:sp>
        <p:nvSpPr>
          <p:cNvPr id="90" name="Google Shape;90;p13"/>
          <p:cNvSpPr txBox="1"/>
          <p:nvPr>
            <p:ph type="ctrTitle"/>
          </p:nvPr>
        </p:nvSpPr>
        <p:spPr>
          <a:xfrm>
            <a:off x="3045368" y="2043663"/>
            <a:ext cx="6105194" cy="2031055"/>
          </a:xfrm>
          <a:prstGeom prst="rect">
            <a:avLst/>
          </a:prstGeom>
          <a:noFill/>
          <a:ln>
            <a:noFill/>
          </a:ln>
        </p:spPr>
        <p:txBody>
          <a:bodyPr anchorCtr="0" anchor="b" bIns="45700" lIns="91425" spcFirstLastPara="1" rIns="91425" wrap="square" tIns="45700">
            <a:normAutofit/>
          </a:bodyPr>
          <a:lstStyle/>
          <a:p>
            <a:pPr indent="0" lvl="0" marL="0" rtl="0" algn="ctr">
              <a:lnSpc>
                <a:spcPct val="90000"/>
              </a:lnSpc>
              <a:spcBef>
                <a:spcPts val="0"/>
              </a:spcBef>
              <a:spcAft>
                <a:spcPts val="0"/>
              </a:spcAft>
              <a:buClr>
                <a:srgbClr val="FFFFFF"/>
              </a:buClr>
              <a:buSzPts val="6000"/>
              <a:buFont typeface="Calibri"/>
              <a:buNone/>
            </a:pPr>
            <a:r>
              <a:rPr lang="en-GB">
                <a:solidFill>
                  <a:srgbClr val="FFFFFF"/>
                </a:solidFill>
              </a:rPr>
              <a:t>Exam stress </a:t>
            </a:r>
            <a:endParaRPr/>
          </a:p>
        </p:txBody>
      </p:sp>
      <p:sp>
        <p:nvSpPr>
          <p:cNvPr id="91" name="Google Shape;91;p13"/>
          <p:cNvSpPr txBox="1"/>
          <p:nvPr>
            <p:ph idx="1" type="subTitle"/>
          </p:nvPr>
        </p:nvSpPr>
        <p:spPr>
          <a:xfrm>
            <a:off x="3045368" y="4074718"/>
            <a:ext cx="6105194" cy="682079"/>
          </a:xfrm>
          <a:prstGeom prst="rect">
            <a:avLst/>
          </a:prstGeom>
          <a:noFill/>
          <a:ln>
            <a:noFill/>
          </a:ln>
        </p:spPr>
        <p:txBody>
          <a:bodyPr anchorCtr="0" anchor="t" bIns="45700" lIns="91425" spcFirstLastPara="1" rIns="91425" wrap="square" tIns="45700">
            <a:normAutofit/>
          </a:bodyPr>
          <a:lstStyle/>
          <a:p>
            <a:pPr indent="0" lvl="0" marL="0" rtl="0" algn="ctr">
              <a:lnSpc>
                <a:spcPct val="90000"/>
              </a:lnSpc>
              <a:spcBef>
                <a:spcPts val="0"/>
              </a:spcBef>
              <a:spcAft>
                <a:spcPts val="0"/>
              </a:spcAft>
              <a:buClr>
                <a:srgbClr val="FFFFFF"/>
              </a:buClr>
              <a:buSzPts val="1500"/>
              <a:buNone/>
            </a:pPr>
            <a:r>
              <a:rPr lang="en-GB" sz="1500">
                <a:solidFill>
                  <a:srgbClr val="FFFFFF"/>
                </a:solidFill>
              </a:rPr>
              <a:t>What is it?</a:t>
            </a:r>
            <a:endParaRPr/>
          </a:p>
          <a:p>
            <a:pPr indent="0" lvl="0" marL="0" rtl="0" algn="ctr">
              <a:lnSpc>
                <a:spcPct val="90000"/>
              </a:lnSpc>
              <a:spcBef>
                <a:spcPts val="1000"/>
              </a:spcBef>
              <a:spcAft>
                <a:spcPts val="0"/>
              </a:spcAft>
              <a:buClr>
                <a:srgbClr val="FFFFFF"/>
              </a:buClr>
              <a:buSzPts val="1500"/>
              <a:buNone/>
            </a:pPr>
            <a:r>
              <a:rPr lang="en-GB" sz="1500">
                <a:solidFill>
                  <a:srgbClr val="FFFFFF"/>
                </a:solidFill>
              </a:rPr>
              <a:t>How can I deal with it?</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5" name="Shape 95"/>
        <p:cNvGrpSpPr/>
        <p:nvPr/>
      </p:nvGrpSpPr>
      <p:grpSpPr>
        <a:xfrm>
          <a:off x="0" y="0"/>
          <a:ext cx="0" cy="0"/>
          <a:chOff x="0" y="0"/>
          <a:chExt cx="0" cy="0"/>
        </a:xfrm>
      </p:grpSpPr>
      <p:pic>
        <p:nvPicPr>
          <p:cNvPr id="96" name="Google Shape;96;p14"/>
          <p:cNvPicPr preferRelativeResize="0"/>
          <p:nvPr/>
        </p:nvPicPr>
        <p:blipFill rotWithShape="1">
          <a:blip r:embed="rId3">
            <a:alphaModFix/>
          </a:blip>
          <a:srcRect b="25000" l="0" r="0" t="0"/>
          <a:stretch/>
        </p:blipFill>
        <p:spPr>
          <a:xfrm>
            <a:off x="20" y="10"/>
            <a:ext cx="12191980" cy="6857990"/>
          </a:xfrm>
          <a:prstGeom prst="rect">
            <a:avLst/>
          </a:prstGeom>
          <a:noFill/>
          <a:ln>
            <a:noFill/>
          </a:ln>
        </p:spPr>
      </p:pic>
      <p:sp>
        <p:nvSpPr>
          <p:cNvPr id="97" name="Google Shape;97;p14"/>
          <p:cNvSpPr/>
          <p:nvPr/>
        </p:nvSpPr>
        <p:spPr>
          <a:xfrm>
            <a:off x="7488621" y="2277613"/>
            <a:ext cx="4703379" cy="4580387"/>
          </a:xfrm>
          <a:custGeom>
            <a:rect b="b" l="l" r="r" t="t"/>
            <a:pathLst>
              <a:path extrusionOk="0" h="1298" w="1333">
                <a:moveTo>
                  <a:pt x="1333" y="1031"/>
                </a:moveTo>
                <a:cubicBezTo>
                  <a:pt x="1333" y="380"/>
                  <a:pt x="1333" y="380"/>
                  <a:pt x="1333" y="380"/>
                </a:cubicBezTo>
                <a:cubicBezTo>
                  <a:pt x="1215" y="154"/>
                  <a:pt x="979" y="0"/>
                  <a:pt x="706" y="0"/>
                </a:cubicBezTo>
                <a:cubicBezTo>
                  <a:pt x="317" y="0"/>
                  <a:pt x="0" y="316"/>
                  <a:pt x="0" y="706"/>
                </a:cubicBezTo>
                <a:cubicBezTo>
                  <a:pt x="0" y="954"/>
                  <a:pt x="129" y="1172"/>
                  <a:pt x="323" y="1298"/>
                </a:cubicBezTo>
                <a:cubicBezTo>
                  <a:pt x="1090" y="1298"/>
                  <a:pt x="1090" y="1298"/>
                  <a:pt x="1090" y="1298"/>
                </a:cubicBezTo>
                <a:cubicBezTo>
                  <a:pt x="1193" y="1232"/>
                  <a:pt x="1276" y="1140"/>
                  <a:pt x="1333" y="1031"/>
                </a:cubicBezTo>
                <a:close/>
              </a:path>
            </a:pathLst>
          </a:custGeom>
          <a:solidFill>
            <a:schemeClr val="lt1">
              <a:alpha val="69803"/>
            </a:schemeClr>
          </a:solidFill>
          <a:ln>
            <a:noFill/>
          </a:ln>
        </p:spPr>
        <p:txBody>
          <a:bodyPr anchorCtr="0" anchor="t" bIns="45700" lIns="91425" spcFirstLastPara="1" rIns="91425" wrap="square" tIns="45700">
            <a:noAutofit/>
          </a:bodyPr>
          <a:lstStyle/>
          <a:p>
            <a:pPr indent="0" lvl="0" marL="0" marR="0" rtl="0" algn="ctr">
              <a:spcBef>
                <a:spcPts val="0"/>
              </a:spcBef>
              <a:spcAft>
                <a:spcPts val="0"/>
              </a:spcAft>
              <a:buClr>
                <a:schemeClr val="dk1"/>
              </a:buClr>
              <a:buSzPts val="1600"/>
              <a:buFont typeface="Arial"/>
              <a:buNone/>
            </a:pPr>
            <a:r>
              <a:t/>
            </a:r>
            <a:endParaRPr b="0" i="0" sz="1600" u="none" cap="none" strike="noStrike">
              <a:solidFill>
                <a:schemeClr val="dk1"/>
              </a:solidFill>
              <a:latin typeface="Calibri"/>
              <a:ea typeface="Calibri"/>
              <a:cs typeface="Calibri"/>
              <a:sym typeface="Calibri"/>
            </a:endParaRPr>
          </a:p>
        </p:txBody>
      </p:sp>
      <p:sp>
        <p:nvSpPr>
          <p:cNvPr id="98" name="Google Shape;98;p14"/>
          <p:cNvSpPr txBox="1"/>
          <p:nvPr/>
        </p:nvSpPr>
        <p:spPr>
          <a:xfrm>
            <a:off x="8022021" y="3231931"/>
            <a:ext cx="3852041" cy="1834056"/>
          </a:xfrm>
          <a:prstGeom prst="rect">
            <a:avLst/>
          </a:prstGeom>
          <a:noFill/>
          <a:ln>
            <a:noFill/>
          </a:ln>
        </p:spPr>
        <p:txBody>
          <a:bodyPr anchorCtr="0" anchor="b" bIns="45700" lIns="91425" spcFirstLastPara="1" rIns="91425" wrap="square" tIns="45700">
            <a:normAutofit/>
          </a:bodyPr>
          <a:lstStyle/>
          <a:p>
            <a:pPr indent="0" lvl="0" marL="0" marR="0" rtl="0" algn="ctr">
              <a:lnSpc>
                <a:spcPct val="90000"/>
              </a:lnSpc>
              <a:spcBef>
                <a:spcPts val="0"/>
              </a:spcBef>
              <a:spcAft>
                <a:spcPts val="0"/>
              </a:spcAft>
              <a:buNone/>
            </a:pPr>
            <a:r>
              <a:rPr b="0" i="1" lang="en-GB" sz="4000" u="none" cap="none" strike="noStrike">
                <a:solidFill>
                  <a:schemeClr val="dk1"/>
                </a:solidFill>
                <a:latin typeface="Calibri"/>
                <a:ea typeface="Calibri"/>
                <a:cs typeface="Calibri"/>
                <a:sym typeface="Calibri"/>
              </a:rPr>
              <a:t>“I am so stressed, I think I might explode” </a:t>
            </a:r>
            <a:endParaRPr/>
          </a:p>
        </p:txBody>
      </p:sp>
      <p:sp>
        <p:nvSpPr>
          <p:cNvPr id="99" name="Google Shape;99;p14"/>
          <p:cNvSpPr txBox="1"/>
          <p:nvPr/>
        </p:nvSpPr>
        <p:spPr>
          <a:xfrm>
            <a:off x="7782910" y="5242675"/>
            <a:ext cx="4330262" cy="683284"/>
          </a:xfrm>
          <a:prstGeom prst="rect">
            <a:avLst/>
          </a:prstGeom>
          <a:noFill/>
          <a:ln>
            <a:noFill/>
          </a:ln>
        </p:spPr>
        <p:txBody>
          <a:bodyPr anchorCtr="0" anchor="t" bIns="45700" lIns="91425" spcFirstLastPara="1" rIns="91425" wrap="square" tIns="45700">
            <a:normAutofit/>
          </a:bodyPr>
          <a:lstStyle/>
          <a:p>
            <a:pPr indent="0" lvl="0" marL="0" marR="0" rtl="0" algn="ctr">
              <a:lnSpc>
                <a:spcPct val="90000"/>
              </a:lnSpc>
              <a:spcBef>
                <a:spcPts val="0"/>
              </a:spcBef>
              <a:spcAft>
                <a:spcPts val="0"/>
              </a:spcAft>
              <a:buNone/>
            </a:pPr>
            <a:r>
              <a:rPr b="0" i="1" lang="en-GB" sz="2000" u="none" cap="none" strike="noStrike">
                <a:solidFill>
                  <a:schemeClr val="dk1"/>
                </a:solidFill>
                <a:latin typeface="Calibri"/>
                <a:ea typeface="Calibri"/>
                <a:cs typeface="Calibri"/>
                <a:sym typeface="Calibri"/>
              </a:rPr>
              <a:t>“I can’t cope, I am too stressed”</a:t>
            </a:r>
            <a:endParaRPr/>
          </a:p>
        </p:txBody>
      </p:sp>
      <p:cxnSp>
        <p:nvCxnSpPr>
          <p:cNvPr id="100" name="Google Shape;100;p14"/>
          <p:cNvCxnSpPr/>
          <p:nvPr/>
        </p:nvCxnSpPr>
        <p:spPr>
          <a:xfrm>
            <a:off x="9480331" y="5123793"/>
            <a:ext cx="935420" cy="0"/>
          </a:xfrm>
          <a:prstGeom prst="straightConnector1">
            <a:avLst/>
          </a:prstGeom>
          <a:noFill/>
          <a:ln cap="sq" cmpd="sng" w="25400">
            <a:solidFill>
              <a:srgbClr val="262626"/>
            </a:solidFill>
            <a:prstDash val="solid"/>
            <a:bevel/>
            <a:headEnd len="sm" w="sm" type="none"/>
            <a:tailEnd len="sm" w="sm" type="none"/>
          </a:ln>
        </p:spPr>
      </p:cxnSp>
      <p:sp>
        <p:nvSpPr>
          <p:cNvPr descr="Image result for stress" id="101" name="Google Shape;101;p14"/>
          <p:cNvSpPr/>
          <p:nvPr/>
        </p:nvSpPr>
        <p:spPr>
          <a:xfrm>
            <a:off x="155575" y="-144463"/>
            <a:ext cx="304800" cy="30480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2"/>
        </a:solidFill>
      </p:bgPr>
    </p:bg>
    <p:spTree>
      <p:nvGrpSpPr>
        <p:cNvPr id="106" name="Shape 106"/>
        <p:cNvGrpSpPr/>
        <p:nvPr/>
      </p:nvGrpSpPr>
      <p:grpSpPr>
        <a:xfrm>
          <a:off x="0" y="0"/>
          <a:ext cx="0" cy="0"/>
          <a:chOff x="0" y="0"/>
          <a:chExt cx="0" cy="0"/>
        </a:xfrm>
      </p:grpSpPr>
      <p:sp>
        <p:nvSpPr>
          <p:cNvPr id="107" name="Google Shape;107;p15"/>
          <p:cNvSpPr/>
          <p:nvPr/>
        </p:nvSpPr>
        <p:spPr>
          <a:xfrm>
            <a:off x="0" y="0"/>
            <a:ext cx="12192000" cy="6858000"/>
          </a:xfrm>
          <a:prstGeom prst="rect">
            <a:avLst/>
          </a:prstGeom>
          <a:solidFill>
            <a:srgbClr val="5C4555"/>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08" name="Google Shape;108;p15"/>
          <p:cNvSpPr txBox="1"/>
          <p:nvPr>
            <p:ph type="title"/>
          </p:nvPr>
        </p:nvSpPr>
        <p:spPr>
          <a:xfrm>
            <a:off x="9093496" y="618681"/>
            <a:ext cx="2613872" cy="4794567"/>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600"/>
              <a:buFont typeface="Calibri"/>
              <a:buNone/>
            </a:pPr>
            <a:r>
              <a:t/>
            </a:r>
            <a:endParaRPr sz="3600">
              <a:solidFill>
                <a:srgbClr val="FFFFFF"/>
              </a:solidFill>
            </a:endParaRPr>
          </a:p>
        </p:txBody>
      </p:sp>
      <p:sp>
        <p:nvSpPr>
          <p:cNvPr id="109" name="Google Shape;109;p15"/>
          <p:cNvSpPr/>
          <p:nvPr/>
        </p:nvSpPr>
        <p:spPr>
          <a:xfrm>
            <a:off x="493354" y="484632"/>
            <a:ext cx="8129016" cy="5724144"/>
          </a:xfrm>
          <a:prstGeom prst="roundRect">
            <a:avLst>
              <a:gd fmla="val 0" name="adj"/>
            </a:avLst>
          </a:prstGeom>
          <a:solidFill>
            <a:srgbClr val="FFFFFF"/>
          </a:solidFill>
          <a:ln cap="flat" cmpd="sng" w="9525">
            <a:solidFill>
              <a:srgbClr val="C8CACA"/>
            </a:solidFill>
            <a:prstDash val="solid"/>
            <a:miter lim="800000"/>
            <a:headEnd len="sm" w="sm" type="none"/>
            <a:tailEnd len="sm" w="sm" type="none"/>
          </a:ln>
          <a:effectLst>
            <a:outerShdw blurRad="57150" rotWithShape="0" algn="t" dir="5400000" dist="19050">
              <a:srgbClr val="000000">
                <a:alpha val="6274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110" name="Google Shape;110;p15"/>
          <p:cNvPicPr preferRelativeResize="0"/>
          <p:nvPr>
            <p:ph idx="1" type="body"/>
          </p:nvPr>
        </p:nvPicPr>
        <p:blipFill rotWithShape="1">
          <a:blip r:embed="rId3">
            <a:alphaModFix/>
          </a:blip>
          <a:srcRect b="555" l="0" r="0" t="0"/>
          <a:stretch/>
        </p:blipFill>
        <p:spPr>
          <a:xfrm>
            <a:off x="976251" y="942538"/>
            <a:ext cx="7163222" cy="4808332"/>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15" name="Shape 115"/>
        <p:cNvGrpSpPr/>
        <p:nvPr/>
      </p:nvGrpSpPr>
      <p:grpSpPr>
        <a:xfrm>
          <a:off x="0" y="0"/>
          <a:ext cx="0" cy="0"/>
          <a:chOff x="0" y="0"/>
          <a:chExt cx="0" cy="0"/>
        </a:xfrm>
      </p:grpSpPr>
      <p:sp>
        <p:nvSpPr>
          <p:cNvPr id="116" name="Google Shape;116;p16"/>
          <p:cNvSpPr/>
          <p:nvPr/>
        </p:nvSpPr>
        <p:spPr>
          <a:xfrm>
            <a:off x="2" y="0"/>
            <a:ext cx="12191998" cy="6858000"/>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17" name="Google Shape;117;p16"/>
          <p:cNvSpPr/>
          <p:nvPr/>
        </p:nvSpPr>
        <p:spPr>
          <a:xfrm>
            <a:off x="0" y="0"/>
            <a:ext cx="9272922" cy="6858000"/>
          </a:xfrm>
          <a:custGeom>
            <a:rect b="b" l="l" r="r" t="t"/>
            <a:pathLst>
              <a:path extrusionOk="0" h="6858000" w="9272922">
                <a:moveTo>
                  <a:pt x="0" y="0"/>
                </a:moveTo>
                <a:lnTo>
                  <a:pt x="1733417" y="0"/>
                </a:lnTo>
                <a:lnTo>
                  <a:pt x="3307976" y="0"/>
                </a:lnTo>
                <a:lnTo>
                  <a:pt x="8126249" y="0"/>
                </a:lnTo>
                <a:lnTo>
                  <a:pt x="8138896" y="31774"/>
                </a:lnTo>
                <a:cubicBezTo>
                  <a:pt x="9193904" y="2682457"/>
                  <a:pt x="9193904" y="2682457"/>
                  <a:pt x="9193904" y="2682457"/>
                </a:cubicBezTo>
                <a:cubicBezTo>
                  <a:pt x="9299262" y="2988100"/>
                  <a:pt x="9299262" y="3446565"/>
                  <a:pt x="9193904" y="3752208"/>
                </a:cubicBezTo>
                <a:cubicBezTo>
                  <a:pt x="8709916" y="4968215"/>
                  <a:pt x="8331802" y="5918220"/>
                  <a:pt x="8036400" y="6660411"/>
                </a:cubicBezTo>
                <a:lnTo>
                  <a:pt x="7957938" y="6857542"/>
                </a:lnTo>
                <a:lnTo>
                  <a:pt x="3307976" y="6857542"/>
                </a:lnTo>
                <a:lnTo>
                  <a:pt x="3307976" y="6858000"/>
                </a:lnTo>
                <a:lnTo>
                  <a:pt x="0" y="6858000"/>
                </a:lnTo>
                <a:close/>
              </a:path>
            </a:pathLst>
          </a:cu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118" name="Google Shape;118;p16"/>
          <p:cNvPicPr preferRelativeResize="0"/>
          <p:nvPr/>
        </p:nvPicPr>
        <p:blipFill rotWithShape="1">
          <a:blip r:embed="rId3">
            <a:alphaModFix/>
          </a:blip>
          <a:srcRect b="0" l="0" r="0" t="0"/>
          <a:stretch/>
        </p:blipFill>
        <p:spPr>
          <a:xfrm>
            <a:off x="643467" y="1057019"/>
            <a:ext cx="7047923" cy="4739727"/>
          </a:xfrm>
          <a:prstGeom prst="rect">
            <a:avLst/>
          </a:prstGeom>
          <a:noFill/>
          <a:ln>
            <a:noFill/>
          </a:ln>
        </p:spPr>
      </p:pic>
      <p:grpSp>
        <p:nvGrpSpPr>
          <p:cNvPr id="119" name="Google Shape;119;p16"/>
          <p:cNvGrpSpPr/>
          <p:nvPr/>
        </p:nvGrpSpPr>
        <p:grpSpPr>
          <a:xfrm>
            <a:off x="9160561" y="1075188"/>
            <a:ext cx="1562267" cy="1172973"/>
            <a:chOff x="9160561" y="1075188"/>
            <a:chExt cx="1562267" cy="1172973"/>
          </a:xfrm>
        </p:grpSpPr>
        <p:sp>
          <p:nvSpPr>
            <p:cNvPr id="120" name="Google Shape;120;p16"/>
            <p:cNvSpPr/>
            <p:nvPr/>
          </p:nvSpPr>
          <p:spPr>
            <a:xfrm>
              <a:off x="9160561" y="1423846"/>
              <a:ext cx="935037" cy="824315"/>
            </a:xfrm>
            <a:custGeom>
              <a:rect b="b" l="l" r="r" t="t"/>
              <a:pathLst>
                <a:path extrusionOk="0" h="692" w="785">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cap="flat" cmpd="sng" w="28575">
              <a:solidFill>
                <a:schemeClr val="lt1"/>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21" name="Google Shape;121;p16"/>
            <p:cNvSpPr/>
            <p:nvPr/>
          </p:nvSpPr>
          <p:spPr>
            <a:xfrm>
              <a:off x="9960661" y="1075188"/>
              <a:ext cx="762167" cy="671915"/>
            </a:xfrm>
            <a:custGeom>
              <a:rect b="b" l="l" r="r" t="t"/>
              <a:pathLst>
                <a:path extrusionOk="0" h="692" w="785">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cap="flat" cmpd="sng" w="28575">
              <a:solidFill>
                <a:schemeClr val="lt1"/>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26" name="Shape 126"/>
        <p:cNvGrpSpPr/>
        <p:nvPr/>
      </p:nvGrpSpPr>
      <p:grpSpPr>
        <a:xfrm>
          <a:off x="0" y="0"/>
          <a:ext cx="0" cy="0"/>
          <a:chOff x="0" y="0"/>
          <a:chExt cx="0" cy="0"/>
        </a:xfrm>
      </p:grpSpPr>
      <p:sp>
        <p:nvSpPr>
          <p:cNvPr id="127" name="Google Shape;127;p17"/>
          <p:cNvSpPr/>
          <p:nvPr/>
        </p:nvSpPr>
        <p:spPr>
          <a:xfrm>
            <a:off x="0" y="0"/>
            <a:ext cx="12191999" cy="6857365"/>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28" name="Google Shape;128;p17"/>
          <p:cNvSpPr/>
          <p:nvPr/>
        </p:nvSpPr>
        <p:spPr>
          <a:xfrm>
            <a:off x="0" y="1"/>
            <a:ext cx="12192000" cy="5187142"/>
          </a:xfrm>
          <a:prstGeom prst="rect">
            <a:avLst/>
          </a:pr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29" name="Google Shape;129;p17"/>
          <p:cNvSpPr/>
          <p:nvPr/>
        </p:nvSpPr>
        <p:spPr>
          <a:xfrm>
            <a:off x="596464" y="551961"/>
            <a:ext cx="10999072" cy="5399950"/>
          </a:xfrm>
          <a:prstGeom prst="rect">
            <a:avLst/>
          </a:prstGeom>
          <a:solidFill>
            <a:schemeClr val="lt1"/>
          </a:solidFill>
          <a:ln>
            <a:noFill/>
          </a:ln>
          <a:effectLst>
            <a:outerShdw blurRad="139700" rotWithShape="0" algn="t" dir="5400000" dist="127000">
              <a:srgbClr val="000000">
                <a:alpha val="14901"/>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130" name="Google Shape;130;p17"/>
          <p:cNvPicPr preferRelativeResize="0"/>
          <p:nvPr/>
        </p:nvPicPr>
        <p:blipFill rotWithShape="1">
          <a:blip r:embed="rId3">
            <a:alphaModFix/>
          </a:blip>
          <a:srcRect b="14467" l="0" r="0" t="14628"/>
          <a:stretch/>
        </p:blipFill>
        <p:spPr>
          <a:xfrm>
            <a:off x="838200" y="754150"/>
            <a:ext cx="10515601" cy="5575625"/>
          </a:xfrm>
          <a:prstGeom prst="rect">
            <a:avLst/>
          </a:prstGeom>
          <a:noFill/>
          <a:ln>
            <a:noFill/>
          </a:ln>
        </p:spPr>
      </p:pic>
      <p:cxnSp>
        <p:nvCxnSpPr>
          <p:cNvPr id="131" name="Google Shape;131;p17"/>
          <p:cNvCxnSpPr/>
          <p:nvPr/>
        </p:nvCxnSpPr>
        <p:spPr>
          <a:xfrm rot="10800000">
            <a:off x="596464" y="6329769"/>
            <a:ext cx="11000232" cy="0"/>
          </a:xfrm>
          <a:prstGeom prst="straightConnector1">
            <a:avLst/>
          </a:prstGeom>
          <a:noFill/>
          <a:ln cap="flat" cmpd="sng" w="152400">
            <a:solidFill>
              <a:schemeClr val="accent4"/>
            </a:solidFill>
            <a:prstDash val="solid"/>
            <a:miter lim="800000"/>
            <a:headEnd len="sm" w="sm" type="none"/>
            <a:tailEnd len="sm" w="sm" type="none"/>
          </a:ln>
        </p:spPr>
      </p:cxn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36" name="Shape 136"/>
        <p:cNvGrpSpPr/>
        <p:nvPr/>
      </p:nvGrpSpPr>
      <p:grpSpPr>
        <a:xfrm>
          <a:off x="0" y="0"/>
          <a:ext cx="0" cy="0"/>
          <a:chOff x="0" y="0"/>
          <a:chExt cx="0" cy="0"/>
        </a:xfrm>
      </p:grpSpPr>
      <p:sp>
        <p:nvSpPr>
          <p:cNvPr id="137" name="Google Shape;137;p18"/>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38" name="Google Shape;138;p18"/>
          <p:cNvSpPr/>
          <p:nvPr/>
        </p:nvSpPr>
        <p:spPr>
          <a:xfrm flipH="1" rot="-2700000">
            <a:off x="-376156" y="-253670"/>
            <a:ext cx="1827638" cy="1376989"/>
          </a:xfrm>
          <a:custGeom>
            <a:rect b="b" l="l" r="r" t="t"/>
            <a:pathLst>
              <a:path extrusionOk="0" h="1376989" w="1827638">
                <a:moveTo>
                  <a:pt x="0" y="987379"/>
                </a:moveTo>
                <a:lnTo>
                  <a:pt x="987379" y="0"/>
                </a:lnTo>
                <a:lnTo>
                  <a:pt x="1827638" y="840260"/>
                </a:lnTo>
                <a:lnTo>
                  <a:pt x="1827638" y="1376989"/>
                </a:lnTo>
                <a:lnTo>
                  <a:pt x="0" y="1376989"/>
                </a:lnTo>
                <a:close/>
              </a:path>
            </a:pathLst>
          </a:custGeom>
          <a:solidFill>
            <a:schemeClr val="accent1">
              <a:alpha val="29803"/>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39" name="Google Shape;139;p18"/>
          <p:cNvSpPr/>
          <p:nvPr/>
        </p:nvSpPr>
        <p:spPr>
          <a:xfrm flipH="1" rot="-2700000">
            <a:off x="891641" y="422146"/>
            <a:ext cx="645368" cy="645368"/>
          </a:xfrm>
          <a:prstGeom prst="rect">
            <a:avLst/>
          </a:prstGeom>
          <a:solidFill>
            <a:schemeClr val="accent1">
              <a:alpha val="29803"/>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40" name="Google Shape;140;p18"/>
          <p:cNvSpPr/>
          <p:nvPr/>
        </p:nvSpPr>
        <p:spPr>
          <a:xfrm flipH="1" rot="-2700000">
            <a:off x="10043482" y="655140"/>
            <a:ext cx="687472" cy="687472"/>
          </a:xfrm>
          <a:prstGeom prst="rect">
            <a:avLst/>
          </a:prstGeom>
          <a:solidFill>
            <a:schemeClr val="accent4">
              <a:alpha val="29803"/>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41" name="Google Shape;141;p18"/>
          <p:cNvSpPr/>
          <p:nvPr/>
        </p:nvSpPr>
        <p:spPr>
          <a:xfrm flipH="1" rot="10800000">
            <a:off x="9356643" y="0"/>
            <a:ext cx="2835357" cy="1480837"/>
          </a:xfrm>
          <a:custGeom>
            <a:rect b="b" l="l" r="r" t="t"/>
            <a:pathLst>
              <a:path extrusionOk="0" h="1480837" w="2835357">
                <a:moveTo>
                  <a:pt x="2835357" y="1480837"/>
                </a:moveTo>
                <a:lnTo>
                  <a:pt x="0" y="1480837"/>
                </a:lnTo>
                <a:lnTo>
                  <a:pt x="1552727" y="0"/>
                </a:lnTo>
                <a:lnTo>
                  <a:pt x="2835357" y="1223245"/>
                </a:lnTo>
                <a:close/>
              </a:path>
            </a:pathLst>
          </a:custGeom>
          <a:solidFill>
            <a:schemeClr val="accent4">
              <a:alpha val="29803"/>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42" name="Google Shape;142;p18"/>
          <p:cNvSpPr/>
          <p:nvPr/>
        </p:nvSpPr>
        <p:spPr>
          <a:xfrm flipH="1">
            <a:off x="7976344" y="6115501"/>
            <a:ext cx="1494513" cy="742499"/>
          </a:xfrm>
          <a:prstGeom prst="triangle">
            <a:avLst>
              <a:gd fmla="val 50000" name="adj"/>
            </a:avLst>
          </a:prstGeom>
          <a:solidFill>
            <a:schemeClr val="accent1">
              <a:alpha val="29803"/>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143" name="Google Shape;143;p18"/>
          <p:cNvPicPr preferRelativeResize="0"/>
          <p:nvPr/>
        </p:nvPicPr>
        <p:blipFill rotWithShape="1">
          <a:blip r:embed="rId3">
            <a:alphaModFix/>
          </a:blip>
          <a:srcRect b="0" l="0" r="0" t="0"/>
          <a:stretch/>
        </p:blipFill>
        <p:spPr>
          <a:xfrm>
            <a:off x="1907229" y="643467"/>
            <a:ext cx="8377541" cy="5571065"/>
          </a:xfrm>
          <a:prstGeom prst="rect">
            <a:avLst/>
          </a:prstGeom>
          <a:noFill/>
          <a:ln>
            <a:noFill/>
          </a:ln>
        </p:spPr>
      </p:pic>
      <p:sp>
        <p:nvSpPr>
          <p:cNvPr id="144" name="Google Shape;144;p18"/>
          <p:cNvSpPr/>
          <p:nvPr/>
        </p:nvSpPr>
        <p:spPr>
          <a:xfrm flipH="1">
            <a:off x="7604080" y="6453143"/>
            <a:ext cx="814903" cy="404857"/>
          </a:xfrm>
          <a:prstGeom prst="triangle">
            <a:avLst>
              <a:gd fmla="val 50000" name="adj"/>
            </a:avLst>
          </a:prstGeom>
          <a:solidFill>
            <a:schemeClr val="accent1">
              <a:alpha val="29803"/>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49" name="Shape 149"/>
        <p:cNvGrpSpPr/>
        <p:nvPr/>
      </p:nvGrpSpPr>
      <p:grpSpPr>
        <a:xfrm>
          <a:off x="0" y="0"/>
          <a:ext cx="0" cy="0"/>
          <a:chOff x="0" y="0"/>
          <a:chExt cx="0" cy="0"/>
        </a:xfrm>
      </p:grpSpPr>
      <p:sp>
        <p:nvSpPr>
          <p:cNvPr id="150" name="Google Shape;150;p19"/>
          <p:cNvSpPr/>
          <p:nvPr/>
        </p:nvSpPr>
        <p:spPr>
          <a:xfrm>
            <a:off x="0" y="0"/>
            <a:ext cx="12192000" cy="6858000"/>
          </a:xfrm>
          <a:prstGeom prst="rect">
            <a:avLst/>
          </a:prstGeom>
          <a:solidFill>
            <a:schemeClr val="dk1">
              <a:alpha val="2196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151" name="Google Shape;151;p19"/>
          <p:cNvPicPr preferRelativeResize="0"/>
          <p:nvPr/>
        </p:nvPicPr>
        <p:blipFill rotWithShape="1">
          <a:blip r:embed="rId3">
            <a:alphaModFix/>
          </a:blip>
          <a:srcRect b="13771" l="0" r="1" t="9980"/>
          <a:stretch/>
        </p:blipFill>
        <p:spPr>
          <a:xfrm>
            <a:off x="643467" y="643467"/>
            <a:ext cx="10905066" cy="5571066"/>
          </a:xfrm>
          <a:prstGeom prst="rect">
            <a:avLst/>
          </a:prstGeom>
          <a:noFill/>
          <a:ln cap="flat" cmpd="sng" w="190500">
            <a:solidFill>
              <a:srgbClr val="FFFFFF"/>
            </a:solidFill>
            <a:prstDash val="solid"/>
            <a:miter lim="800000"/>
            <a:headEnd len="sm" w="sm" type="none"/>
            <a:tailEnd len="sm" w="sm" type="none"/>
          </a:ln>
          <a:effectLst>
            <a:outerShdw blurRad="76200" rotWithShape="0" algn="t" dir="5400000" dist="19050">
              <a:srgbClr val="000000">
                <a:alpha val="54901"/>
              </a:srgbClr>
            </a:outerShdw>
          </a:effectLst>
        </p:spPr>
      </p:pic>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