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5" autoAdjust="0"/>
    <p:restoredTop sz="95833"/>
  </p:normalViewPr>
  <p:slideViewPr>
    <p:cSldViewPr snapToGrid="0" snapToObjects="1">
      <p:cViewPr varScale="1">
        <p:scale>
          <a:sx n="112" d="100"/>
          <a:sy n="112" d="100"/>
        </p:scale>
        <p:origin x="11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0B4FC-DE72-B04E-881B-39948BCD13FE}" type="datetimeFigureOut">
              <a:rPr lang="en-GB" smtClean="0"/>
              <a:t>20/08/2018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43013"/>
            <a:ext cx="447675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D04F4-2695-714D-9F3D-51394D3EE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8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562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119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t>20/08/2018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ounded Rectangle 7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t>20/08/2018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08B80-D4A0-3548-B9B8-BE81C52EC421}" type="datetimeFigureOut">
              <a:rPr lang="en-GB" smtClean="0"/>
              <a:t>20/08/2018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9DC77-15E7-A540-8773-3C582D5B9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12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A72474E5-6191-944E-BD14-C89B7A3D8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300" y="228600"/>
            <a:ext cx="86614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42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/>
          <p:nvPr/>
        </p:nvSpPr>
        <p:spPr>
          <a:xfrm>
            <a:off x="220568" y="184806"/>
            <a:ext cx="4104000" cy="180401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Wave properties:</a:t>
            </a:r>
          </a:p>
          <a:p>
            <a:endParaRPr lang="en-GB" sz="1200" b="1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Try to develop the relationship between wave period and the velocity and wavelength of a wave.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Investigate why the frequency of a light wave does not change when it passes from air into water.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What happens to the velocity, wavelength and amplitude of a tsunami as it enters shallow water near the coast?</a:t>
            </a:r>
          </a:p>
          <a:p>
            <a:endParaRPr lang="en-GB" sz="1200" dirty="0">
              <a:ea typeface="Chalkduster" charset="0"/>
              <a:cs typeface="Chalkduster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4737144" y="4434487"/>
            <a:ext cx="4104000" cy="21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Uses of electromagnetic waves:</a:t>
            </a:r>
          </a:p>
          <a:p>
            <a:endParaRPr lang="en-GB" sz="1200" b="1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Compare the advantages of using fibre optics for carrying telephone messages compared to electrical signals in copper wires. 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Infrared cameras are often used to search for lost people in the countryside. When would it be preferable to use an infrared camera rather than a light camera?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Under what conditions can a convex lens produce a real or a virtual image?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220568" y="4434487"/>
            <a:ext cx="4104000" cy="21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Black body radiation:</a:t>
            </a:r>
          </a:p>
          <a:p>
            <a:endParaRPr lang="en-GB" sz="1200" b="1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What do we mean when we say a piece of metal is red hot? 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Why do some scientists consider the Earth as a black body when studying climate change?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Explain the relationship between a black body’s temperature and the wavelengths it radiates.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737144" y="184806"/>
            <a:ext cx="4104000" cy="180401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Electromagnetic waves: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When studying </a:t>
            </a:r>
            <a:r>
              <a:rPr lang="en-GB" sz="1200" dirty="0" err="1">
                <a:ea typeface="Chalkduster" charset="0"/>
                <a:cs typeface="Chalkduster" charset="0"/>
              </a:rPr>
              <a:t>em</a:t>
            </a:r>
            <a:r>
              <a:rPr lang="en-GB" sz="1200" dirty="0">
                <a:ea typeface="Chalkduster" charset="0"/>
                <a:cs typeface="Chalkduster" charset="0"/>
              </a:rPr>
              <a:t> radiation from stars, which wavelengths can be studied from the ground and which have to be studied from space telescopes?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The wavelength of light is measured in nanometres. Red light is </a:t>
            </a:r>
            <a:r>
              <a:rPr lang="en-GB" sz="1200">
                <a:ea typeface="Chalkduster" charset="0"/>
                <a:cs typeface="Chalkduster" charset="0"/>
              </a:rPr>
              <a:t>about 700nm</a:t>
            </a:r>
            <a:r>
              <a:rPr lang="en-GB" sz="1200" dirty="0">
                <a:ea typeface="Chalkduster" charset="0"/>
                <a:cs typeface="Chalkduster" charset="0"/>
              </a:rPr>
              <a:t>. What is this wavelength in metres?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The star </a:t>
            </a:r>
            <a:r>
              <a:rPr lang="en-GB" sz="1200" dirty="0" err="1">
                <a:ea typeface="Chalkduster" charset="0"/>
                <a:cs typeface="Chalkduster" charset="0"/>
              </a:rPr>
              <a:t>proxima</a:t>
            </a:r>
            <a:r>
              <a:rPr lang="en-GB" sz="1200" dirty="0">
                <a:ea typeface="Chalkduster" charset="0"/>
                <a:cs typeface="Chalkduster" charset="0"/>
              </a:rPr>
              <a:t> </a:t>
            </a:r>
            <a:r>
              <a:rPr lang="en-GB" sz="1200" dirty="0" err="1">
                <a:ea typeface="Chalkduster" charset="0"/>
                <a:cs typeface="Chalkduster" charset="0"/>
              </a:rPr>
              <a:t>centauri</a:t>
            </a:r>
            <a:r>
              <a:rPr lang="en-GB" sz="1200" dirty="0">
                <a:ea typeface="Chalkduster" charset="0"/>
                <a:cs typeface="Chalkduster" charset="0"/>
              </a:rPr>
              <a:t> is 4.24 light years from Earth. How far is this in km?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E38950-016A-B74C-BE0F-4B7FF0A80C7C}"/>
              </a:ext>
            </a:extLst>
          </p:cNvPr>
          <p:cNvSpPr txBox="1"/>
          <p:nvPr/>
        </p:nvSpPr>
        <p:spPr>
          <a:xfrm>
            <a:off x="2678060" y="2610462"/>
            <a:ext cx="36450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ea typeface="Nanum Brush Script" charset="-127"/>
                <a:cs typeface="Nanum Brush Script" charset="-127"/>
              </a:rPr>
              <a:t>EDEXCEL GCSE Light and the EM Spectrum</a:t>
            </a:r>
            <a:endParaRPr lang="en-GB" sz="2800" dirty="0">
              <a:ea typeface="Nanum Brush Script" charset="-127"/>
              <a:cs typeface="Nanum Brush Script" charset="-127"/>
            </a:endParaRPr>
          </a:p>
          <a:p>
            <a:pPr algn="ctr"/>
            <a:r>
              <a:rPr lang="en-GB" sz="2800" dirty="0">
                <a:ea typeface="Nanum Brush Script" charset="-127"/>
                <a:cs typeface="Nanum Brush Script" charset="-127"/>
              </a:rPr>
              <a:t> </a:t>
            </a:r>
            <a:endParaRPr lang="en-GB" sz="4400" dirty="0">
              <a:ea typeface="Nanum Brush Script" charset="-127"/>
              <a:cs typeface="Nanum Brush Script" charset="-127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8FDF65A-ABC0-2F4E-A634-077E5D60F4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4348" y="3542358"/>
            <a:ext cx="1944688" cy="48288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3F3F80-1886-724B-A928-B6F8892CB10D}"/>
              </a:ext>
            </a:extLst>
          </p:cNvPr>
          <p:cNvSpPr txBox="1"/>
          <p:nvPr/>
        </p:nvSpPr>
        <p:spPr>
          <a:xfrm>
            <a:off x="3636559" y="4039367"/>
            <a:ext cx="218026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© Copyright The PiXL Club Ltd, 2017</a:t>
            </a:r>
            <a:endParaRPr lang="en-US" sz="1000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1D1FA6D-CBF9-0F4D-BD45-14D6E0A9A648}"/>
              </a:ext>
            </a:extLst>
          </p:cNvPr>
          <p:cNvSpPr/>
          <p:nvPr/>
        </p:nvSpPr>
        <p:spPr>
          <a:xfrm>
            <a:off x="220568" y="2155522"/>
            <a:ext cx="2636932" cy="216000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Lenses: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Explain what the term refractive index means and give examples of where this is used.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A small drop of water falls on a smart phone screen. Explain what the image on the phone will look like under the raindrop.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Compare and contrast how a camera and the human eye work. </a:t>
            </a:r>
          </a:p>
          <a:p>
            <a:endParaRPr lang="en-GB" sz="1200" b="1" dirty="0">
              <a:ea typeface="Chalkduster" charset="0"/>
              <a:cs typeface="Chalkduster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6F7CFE2-82B8-464D-A7D7-50A9387BAB96}"/>
              </a:ext>
            </a:extLst>
          </p:cNvPr>
          <p:cNvSpPr/>
          <p:nvPr/>
        </p:nvSpPr>
        <p:spPr>
          <a:xfrm>
            <a:off x="6204212" y="2155522"/>
            <a:ext cx="2636932" cy="216000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Colour: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What part of the eye detects colour? How does human colour detection compare to some other mammals.?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What are Ishihara test used for?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a typeface="Chalkduster" charset="0"/>
                <a:cs typeface="Chalkduster" charset="0"/>
              </a:rPr>
              <a:t>Coloured filters are often used in the theatre. Explain how these work and how different coloured clothing would look in certain </a:t>
            </a:r>
            <a:r>
              <a:rPr lang="en-GB" sz="1200">
                <a:ea typeface="Chalkduster" charset="0"/>
                <a:cs typeface="Chalkduster" charset="0"/>
              </a:rPr>
              <a:t>filtered lights. </a:t>
            </a:r>
            <a:endParaRPr lang="en-GB" sz="1200" dirty="0">
              <a:ea typeface="Chalkduster" charset="0"/>
              <a:cs typeface="Chalkduster" charset="0"/>
            </a:endParaRPr>
          </a:p>
          <a:p>
            <a:endParaRPr lang="en-GB" sz="1200" b="1" dirty="0">
              <a:ea typeface="Chalkduster" charset="0"/>
              <a:cs typeface="Chalkduste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778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THINKIT" id="{999C12DA-BDAB-614A-AF3B-CC505B52B3A9}" vid="{2545354F-674C-8E45-97A2-0D9EB86DC1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THINKIT</Template>
  <TotalTime>1477</TotalTime>
  <Words>373</Words>
  <Application>Microsoft Macintosh PowerPoint</Application>
  <PresentationFormat>On-screen Show (4:3)</PresentationFormat>
  <Paragraphs>32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Nanum Brush Script</vt:lpstr>
      <vt:lpstr>Arial</vt:lpstr>
      <vt:lpstr>Calibri</vt:lpstr>
      <vt:lpstr>Calibri Light</vt:lpstr>
      <vt:lpstr>Chalkduster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Derek Davies</dc:creator>
  <cp:lastModifiedBy>Amanda Fleck</cp:lastModifiedBy>
  <cp:revision>39</cp:revision>
  <cp:lastPrinted>2017-08-15T12:16:09Z</cp:lastPrinted>
  <dcterms:created xsi:type="dcterms:W3CDTF">2017-07-23T09:49:53Z</dcterms:created>
  <dcterms:modified xsi:type="dcterms:W3CDTF">2018-08-20T15:13:41Z</dcterms:modified>
</cp:coreProperties>
</file>