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049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551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465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114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648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790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99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14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84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14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320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2FA87-476A-4793-816C-74200E5FD2DA}" type="datetimeFigureOut">
              <a:rPr lang="en-GB" smtClean="0"/>
              <a:t>05/07/2019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4590B-20DF-4C6B-8307-1BF973F68A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843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4144" y="841249"/>
            <a:ext cx="8753856" cy="1011936"/>
          </a:xfrm>
        </p:spPr>
        <p:txBody>
          <a:bodyPr>
            <a:noAutofit/>
          </a:bodyPr>
          <a:lstStyle/>
          <a:p>
            <a:r>
              <a:rPr lang="en-GB" sz="4800" dirty="0" smtClean="0"/>
              <a:t>Yr12 into Yr13 D&amp;T Summer Task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43940"/>
            <a:ext cx="9144000" cy="3045897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Non Examined Assessment Tasks: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Complete the rationale for the context you have chosen.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Complete a research plan for what you will need to cover.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Conduct a client interview and analyse the relevant 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Carry out primary and secondary investigation into other relevant areas.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Save all work to Google Classroom – NEA Research Assignment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9785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64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Yr12 into Yr13 D&amp;T Summer Task</vt:lpstr>
    </vt:vector>
  </TitlesOfParts>
  <Company>Uptonhigh.co.uk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Yr12 into Yr13 Summer Task</dc:title>
  <dc:creator>Mr Rigby</dc:creator>
  <cp:lastModifiedBy>Mr Rigby</cp:lastModifiedBy>
  <cp:revision>2</cp:revision>
  <dcterms:created xsi:type="dcterms:W3CDTF">2019-07-05T10:47:34Z</dcterms:created>
  <dcterms:modified xsi:type="dcterms:W3CDTF">2019-07-05T10:50:00Z</dcterms:modified>
</cp:coreProperties>
</file>